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4"/>
  </p:notesMasterIdLst>
  <p:sldIdLst>
    <p:sldId id="256" r:id="rId3"/>
    <p:sldId id="257" r:id="rId4"/>
    <p:sldId id="258" r:id="rId5"/>
    <p:sldId id="266" r:id="rId6"/>
    <p:sldId id="262" r:id="rId7"/>
    <p:sldId id="297" r:id="rId8"/>
    <p:sldId id="261" r:id="rId9"/>
    <p:sldId id="310" r:id="rId10"/>
    <p:sldId id="312" r:id="rId11"/>
    <p:sldId id="311" r:id="rId12"/>
    <p:sldId id="313" r:id="rId13"/>
    <p:sldId id="314" r:id="rId14"/>
    <p:sldId id="315" r:id="rId15"/>
    <p:sldId id="263" r:id="rId16"/>
    <p:sldId id="286" r:id="rId17"/>
    <p:sldId id="289" r:id="rId18"/>
    <p:sldId id="274" r:id="rId19"/>
    <p:sldId id="292" r:id="rId20"/>
    <p:sldId id="308" r:id="rId21"/>
    <p:sldId id="309" r:id="rId22"/>
    <p:sldId id="259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5" userDrawn="1">
          <p15:clr>
            <a:srgbClr val="A4A3A4"/>
          </p15:clr>
        </p15:guide>
        <p15:guide id="2" pos="3858" userDrawn="1">
          <p15:clr>
            <a:srgbClr val="A4A3A4"/>
          </p15:clr>
        </p15:guide>
        <p15:guide id="3" pos="189" userDrawn="1">
          <p15:clr>
            <a:srgbClr val="A4A3A4"/>
          </p15:clr>
        </p15:guide>
        <p15:guide id="4" orient="horz" pos="2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E6"/>
    <a:srgbClr val="B3B3B4"/>
    <a:srgbClr val="E9E9EA"/>
    <a:srgbClr val="394555"/>
    <a:srgbClr val="576279"/>
    <a:srgbClr val="4D206E"/>
    <a:srgbClr val="B0D3F2"/>
    <a:srgbClr val="D5B8EA"/>
    <a:srgbClr val="8A9AB0"/>
    <a:srgbClr val="B17E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97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872" y="-68"/>
      </p:cViewPr>
      <p:guideLst>
        <p:guide orient="horz" pos="2085"/>
        <p:guide pos="3858"/>
        <p:guide pos="189"/>
        <p:guide orient="horz" pos="23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75CF2-3637-4BC9-AAC0-A6FCB02D1F18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FB8AF9-1E7C-4E86-A476-B30843A793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1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4B7D2-031E-2B28-FB11-1F6DEC83B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EE258C6-D217-42DE-C17B-CD5AE8B8EA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C3E9D62-B986-47AE-28CC-373F8CDABF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2475DA-0110-375A-1F49-60E1299B1D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20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1657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19519-289A-1778-554E-C807799B9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42A9020-68CC-E84C-718A-1EA88C1FF8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F91AEEF-DB9E-3F7B-350B-51CD5D9455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54FC57-8E0C-342D-B482-49770B7B95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20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7083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92854-A4F5-A27F-EAAA-BFCCA97BD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8EC9D2C-4AE6-1FF0-9A9D-3B0EC2EC63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8F282E7-A254-FA88-0B9C-A0E39BB72F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724E0CD-1941-CBDF-E712-6B8CAD12D2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20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7129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56FB5C-3BD8-73EC-F8C1-12136C788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0FD6C23-5FFE-3D98-4E4F-B28BFBCD5E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BDB5871-19E9-0AC2-26B3-9F6651DE49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40B934-877E-1D4B-E54E-1F40F58E93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20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6394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19</a:t>
            </a:r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21</a:t>
            </a:r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24</a:t>
            </a:r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20</a:t>
            </a:r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29</a:t>
            </a:r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20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</a:t>
            </a:r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6</a:t>
            </a:r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36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3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4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7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31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11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76786-33AC-22F0-53FF-9ECC3B925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75D459E-6422-2654-AB93-F2134CDCAB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6F14A62-EE1E-A480-2601-9DD56382B0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DCC8D9-29B8-AE2C-6C56-6F87B03CA3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21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1262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8D6E4-A916-C7F4-B1BC-FAC4A592E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6B3495F-231C-E8C4-7C6E-894086BE2F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E063F4B-93CE-770A-4925-379BB6E03F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C55F6DC-6F24-2FB4-2055-367174388E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n-US" altLang="zh-CN"/>
              <a:t>24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673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AB1E7-52A6-4475-AD1E-D7B10BDB6916}" type="datetimeFigureOut">
              <a:rPr lang="zh-CN" altLang="en-US" smtClean="0"/>
              <a:t>2024/2/23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FAB0F-8CFA-472D-B26A-C5F42EE0F3D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0"/>
            <a:r>
              <a:rPr lang="zh-CN" altLang="en-US"/>
              <a:t>第二级</a:t>
            </a:r>
          </a:p>
          <a:p>
            <a:pPr lvl="0"/>
            <a:r>
              <a:rPr lang="zh-CN" altLang="en-US"/>
              <a:t>第三级</a:t>
            </a:r>
          </a:p>
          <a:p>
            <a:pPr lvl="0"/>
            <a:r>
              <a:rPr lang="zh-CN" altLang="en-US"/>
              <a:t>第四级</a:t>
            </a:r>
          </a:p>
          <a:p>
            <a:pPr lvl="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2022/8/29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‹#›</a:t>
            </a:r>
            <a:endParaRPr lang="zh-CN" altLang="en-US"/>
          </a:p>
        </p:txBody>
      </p:sp>
      <p:sp>
        <p:nvSpPr>
          <p:cNvPr id="7" name="矩形 6"/>
          <p:cNvSpPr>
            <a:spLocks noChangeAspect="1"/>
          </p:cNvSpPr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0217">
                <a:srgbClr val="22262F"/>
              </a:gs>
              <a:gs pos="100000">
                <a:srgbClr val="060A15"/>
              </a:gs>
              <a:gs pos="71000">
                <a:srgbClr val="0A111C"/>
              </a:gs>
              <a:gs pos="0">
                <a:srgbClr val="222C3A"/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-1424219" y="-4067638"/>
            <a:ext cx="15040438" cy="15053368"/>
            <a:chOff x="-1424219" y="-4067638"/>
            <a:chExt cx="15040438" cy="15053368"/>
          </a:xfrm>
        </p:grpSpPr>
        <p:sp>
          <p:nvSpPr>
            <p:cNvPr id="9" name="椭圆 8"/>
            <p:cNvSpPr>
              <a:spLocks noChangeAspect="1"/>
            </p:cNvSpPr>
            <p:nvPr/>
          </p:nvSpPr>
          <p:spPr>
            <a:xfrm>
              <a:off x="7532920" y="6372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>
              <a:spLocks noChangeAspect="1"/>
            </p:cNvSpPr>
            <p:nvPr/>
          </p:nvSpPr>
          <p:spPr>
            <a:xfrm>
              <a:off x="7101120" y="6207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>
              <a:spLocks noChangeAspect="1"/>
            </p:cNvSpPr>
            <p:nvPr/>
          </p:nvSpPr>
          <p:spPr>
            <a:xfrm>
              <a:off x="1962329" y="11324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>
              <a:spLocks noChangeAspect="1"/>
            </p:cNvSpPr>
            <p:nvPr/>
          </p:nvSpPr>
          <p:spPr>
            <a:xfrm>
              <a:off x="1288872" y="878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>
              <a:spLocks noChangeAspect="1"/>
            </p:cNvSpPr>
            <p:nvPr/>
          </p:nvSpPr>
          <p:spPr>
            <a:xfrm>
              <a:off x="11529068" y="6190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>
              <a:spLocks noChangeAspect="1"/>
            </p:cNvSpPr>
            <p:nvPr/>
          </p:nvSpPr>
          <p:spPr>
            <a:xfrm>
              <a:off x="11245672" y="1932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>
              <a:spLocks noChangeAspect="1"/>
            </p:cNvSpPr>
            <p:nvPr/>
          </p:nvSpPr>
          <p:spPr>
            <a:xfrm>
              <a:off x="11351624" y="4006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>
              <a:spLocks noChangeAspect="1"/>
            </p:cNvSpPr>
            <p:nvPr/>
          </p:nvSpPr>
          <p:spPr>
            <a:xfrm>
              <a:off x="10318929" y="16404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9903468" y="793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>
              <a:off x="1051924" y="123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2321568" y="1707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>
              <a:spLocks noChangeAspect="1"/>
            </p:cNvSpPr>
            <p:nvPr/>
          </p:nvSpPr>
          <p:spPr>
            <a:xfrm>
              <a:off x="2258068" y="9964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6745520" y="835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>
              <a:off x="8214724" y="666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>
              <a:spLocks noChangeAspect="1"/>
            </p:cNvSpPr>
            <p:nvPr/>
          </p:nvSpPr>
          <p:spPr>
            <a:xfrm>
              <a:off x="7846424" y="590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>
              <a:spLocks noChangeAspect="1"/>
            </p:cNvSpPr>
            <p:nvPr/>
          </p:nvSpPr>
          <p:spPr>
            <a:xfrm>
              <a:off x="1483368" y="29268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9471668" y="4273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>
              <a:spLocks noChangeAspect="1"/>
            </p:cNvSpPr>
            <p:nvPr/>
          </p:nvSpPr>
          <p:spPr>
            <a:xfrm>
              <a:off x="6512924" y="63307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>
              <a:spLocks noChangeAspect="1"/>
            </p:cNvSpPr>
            <p:nvPr/>
          </p:nvSpPr>
          <p:spPr>
            <a:xfrm>
              <a:off x="1145177" y="3414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>
              <a:off x="984072" y="16274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>
              <a:off x="6161320" y="6220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2025472" y="2668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>
              <a:spLocks noChangeAspect="1"/>
            </p:cNvSpPr>
            <p:nvPr/>
          </p:nvSpPr>
          <p:spPr>
            <a:xfrm>
              <a:off x="1022529" y="11451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11177820" y="34772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>
              <a:spLocks noChangeAspect="1"/>
            </p:cNvSpPr>
            <p:nvPr/>
          </p:nvSpPr>
          <p:spPr>
            <a:xfrm>
              <a:off x="818972" y="1551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>
              <a:spLocks noChangeAspect="1"/>
            </p:cNvSpPr>
            <p:nvPr/>
          </p:nvSpPr>
          <p:spPr>
            <a:xfrm>
              <a:off x="632468" y="3117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>
              <a:spLocks noChangeAspect="1"/>
            </p:cNvSpPr>
            <p:nvPr/>
          </p:nvSpPr>
          <p:spPr>
            <a:xfrm>
              <a:off x="9543872" y="789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2080268" y="38158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2101672" y="2148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>
              <a:spLocks noChangeAspect="1"/>
            </p:cNvSpPr>
            <p:nvPr/>
          </p:nvSpPr>
          <p:spPr>
            <a:xfrm>
              <a:off x="10005424" y="141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>
              <a:off x="9801868" y="1809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635429" y="22627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>
              <a:spLocks noChangeAspect="1"/>
            </p:cNvSpPr>
            <p:nvPr/>
          </p:nvSpPr>
          <p:spPr>
            <a:xfrm>
              <a:off x="11004729" y="1932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>
              <a:spLocks noChangeAspect="1"/>
            </p:cNvSpPr>
            <p:nvPr/>
          </p:nvSpPr>
          <p:spPr>
            <a:xfrm>
              <a:off x="2575924" y="1720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>
              <a:spLocks noChangeAspect="1"/>
            </p:cNvSpPr>
            <p:nvPr/>
          </p:nvSpPr>
          <p:spPr>
            <a:xfrm>
              <a:off x="10496729" y="6402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11008724" y="3168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>
              <a:spLocks noChangeAspect="1"/>
            </p:cNvSpPr>
            <p:nvPr/>
          </p:nvSpPr>
          <p:spPr>
            <a:xfrm>
              <a:off x="9700268" y="25585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>
              <a:spLocks noChangeAspect="1"/>
            </p:cNvSpPr>
            <p:nvPr/>
          </p:nvSpPr>
          <p:spPr>
            <a:xfrm>
              <a:off x="2834277" y="62208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10141129" y="1576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>
              <a:spLocks noChangeAspect="1"/>
            </p:cNvSpPr>
            <p:nvPr/>
          </p:nvSpPr>
          <p:spPr>
            <a:xfrm>
              <a:off x="6072420" y="721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>
              <a:off x="9446268" y="2469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>
              <a:spLocks noChangeAspect="1"/>
            </p:cNvSpPr>
            <p:nvPr/>
          </p:nvSpPr>
          <p:spPr>
            <a:xfrm>
              <a:off x="2939872" y="4463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2118724" y="47432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>
              <a:spLocks noChangeAspect="1"/>
            </p:cNvSpPr>
            <p:nvPr/>
          </p:nvSpPr>
          <p:spPr>
            <a:xfrm>
              <a:off x="1623424" y="5987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>
              <a:off x="1813924" y="1428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11410772" y="1779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10098320" y="3807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11508377" y="2715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1995720" y="36550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>
              <a:spLocks noChangeAspect="1"/>
            </p:cNvSpPr>
            <p:nvPr/>
          </p:nvSpPr>
          <p:spPr>
            <a:xfrm>
              <a:off x="9780820" y="3934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11165477" y="3960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919520" y="4023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>
              <a:spLocks noChangeAspect="1"/>
            </p:cNvSpPr>
            <p:nvPr/>
          </p:nvSpPr>
          <p:spPr>
            <a:xfrm>
              <a:off x="666929" y="42312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>
              <a:spLocks noChangeAspect="1"/>
            </p:cNvSpPr>
            <p:nvPr/>
          </p:nvSpPr>
          <p:spPr>
            <a:xfrm>
              <a:off x="11118672" y="4967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2423524" y="1746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>
              <a:off x="2398124" y="4781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2156468" y="5898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>
              <a:off x="11008724" y="5670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>
              <a:off x="2101672" y="31260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>
              <a:off x="2817224" y="2673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8460020" y="3896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8705672" y="37737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8942977" y="51794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2960920" y="1229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2838629" y="1157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7130872" y="14877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7152277" y="1039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3380377" y="42650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9103724" y="2127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7965077" y="2194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8802920" y="53695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8409577" y="4607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>
              <a:off x="4629329" y="59330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>
              <a:off x="8066320" y="14071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>
              <a:off x="8709668" y="2317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>
              <a:off x="4510320" y="47980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3138720" y="2016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>
              <a:off x="5632272" y="1195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>
              <a:off x="5640977" y="5903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>
              <a:off x="3244672" y="5970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>
              <a:off x="8997772" y="27323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>
              <a:off x="8346077" y="4493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9234720" y="4632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4328168" y="971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4332877" y="4341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3981629" y="58060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4701177" y="1064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7533277" y="924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5450477" y="1534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3583577" y="5750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8650520" y="94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2880368" y="4387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6153329" y="1538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2758077" y="3439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092077" y="258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6144624" y="1301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9319624" y="522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5742577" y="1128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7088777" y="131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5602520" y="5229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8452029" y="21611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4523020" y="5864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>
              <a:off x="5950129" y="5615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>
              <a:off x="4866277" y="5395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8981077" y="2423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4370977" y="32998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>
              <a:off x="9082677" y="4252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>
              <a:off x="4392024" y="522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3240677" y="1953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3354977" y="385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7024920" y="52425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8625120" y="2359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>
              <a:off x="8676277" y="3833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5505861" y="346054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7486472" y="4332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7452368" y="3892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>
              <a:off x="7240820" y="221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5090524" y="4590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6584772" y="50310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>
              <a:off x="4569824" y="2038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>
              <a:off x="5407668" y="3498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>
              <a:off x="5056420" y="3413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>
              <a:off x="7261868" y="48445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>
              <a:off x="5513977" y="4684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5442129" y="38756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>
              <a:off x="6229529" y="21992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>
              <a:off x="7105829" y="4840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>
              <a:off x="6940729" y="2719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>
              <a:off x="6495872" y="4307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>
              <a:off x="4798424" y="504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>
              <a:off x="7439668" y="2088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>
              <a:off x="7245172" y="2465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>
              <a:off x="6643920" y="475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>
              <a:off x="7270929" y="4472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>
              <a:off x="6309724" y="4070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>
              <a:off x="5928724" y="2495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>
              <a:off x="7605124" y="3320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6462124" y="3295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>
              <a:off x="6982468" y="4514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>
              <a:off x="7397757" y="30381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>
              <a:off x="7532920" y="4440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>
              <a:off x="7101120" y="278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>
              <a:off x="11529068" y="2618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>
              <a:off x="9471668" y="-16558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>
              <a:off x="6512924" y="4019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>
              <a:off x="1145177" y="-25147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>
              <a:off x="6161320" y="291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>
              <a:off x="2080268" y="-21130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>
              <a:off x="10496729" y="474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>
              <a:off x="9700268" y="-33703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>
              <a:off x="2834277" y="2919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>
              <a:off x="9446268" y="-34592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>
              <a:off x="2118724" y="-11855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>
              <a:off x="1623424" y="59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>
              <a:off x="10098320" y="-21213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>
              <a:off x="1995720" y="-22737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>
              <a:off x="9780820" y="-19943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>
              <a:off x="11165477" y="-1968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>
              <a:off x="1919520" y="-19054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>
              <a:off x="11118672" y="-9613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>
              <a:off x="2398124" y="-1147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>
              <a:off x="2156468" y="-302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>
              <a:off x="11008724" y="-258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>
              <a:off x="8460020" y="-20324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>
              <a:off x="8705672" y="-21551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>
              <a:off x="8942977" y="-7494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>
              <a:off x="3380377" y="-16638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>
              <a:off x="7965077" y="-3733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>
              <a:off x="8802920" y="-5592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8409577" y="-1320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4629329" y="42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8709668" y="-36116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>
              <a:off x="4510320" y="-11307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>
              <a:off x="5640977" y="-25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>
              <a:off x="3244672" y="419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8997772" y="-31965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>
              <a:off x="8346077" y="-1435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>
              <a:off x="9234720" y="-1295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4332877" y="-1587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>
              <a:off x="3981629" y="-1227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>
              <a:off x="3583577" y="-177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>
              <a:off x="2880368" y="-1541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>
              <a:off x="2758077" y="-24893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>
              <a:off x="8092077" y="-3340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>
              <a:off x="9319624" y="-702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>
              <a:off x="5602520" y="-6989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>
              <a:off x="8452029" y="-37676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>
              <a:off x="4523020" y="-639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>
              <a:off x="5950129" y="-3132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>
              <a:off x="4866277" y="-533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>
              <a:off x="8981077" y="-35053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>
              <a:off x="4370977" y="-26290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>
              <a:off x="9082677" y="-1676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>
              <a:off x="4392024" y="-702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>
              <a:off x="3354977" y="-2070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>
              <a:off x="7024920" y="-6862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>
              <a:off x="8625120" y="-35691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>
              <a:off x="8676277" y="-2095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>
              <a:off x="5505861" y="-246830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>
              <a:off x="7486472" y="-15963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>
              <a:off x="7452368" y="-20368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>
              <a:off x="7240820" y="-3708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>
              <a:off x="5090524" y="-1337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>
              <a:off x="6584772" y="-8978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>
              <a:off x="5407668" y="-2430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>
              <a:off x="5056420" y="-25150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>
              <a:off x="7261868" y="-10843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>
              <a:off x="5513977" y="-12447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>
              <a:off x="5442129" y="-20531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>
              <a:off x="6229529" y="-37295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>
              <a:off x="7105829" y="-10879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>
              <a:off x="6940729" y="-32088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>
              <a:off x="6495872" y="-16217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>
              <a:off x="4798424" y="-8807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>
              <a:off x="7245172" y="-34632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>
              <a:off x="6643920" y="-1168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>
              <a:off x="7270929" y="-14562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>
              <a:off x="6309724" y="-18586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>
              <a:off x="5928724" y="-3433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>
              <a:off x="7605124" y="-2607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>
              <a:off x="6462124" y="-26333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>
              <a:off x="6982468" y="-1414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>
              <a:off x="7397757" y="-2890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>
              <a:off x="99068" y="59621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>
              <a:off x="-184328" y="1703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>
              <a:off x="-78376" y="377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>
              <a:off x="-252180" y="3248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>
              <a:off x="-425271" y="1703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椭圆 236"/>
            <p:cNvSpPr>
              <a:spLocks noChangeAspect="1"/>
            </p:cNvSpPr>
            <p:nvPr/>
          </p:nvSpPr>
          <p:spPr>
            <a:xfrm>
              <a:off x="-933271" y="61743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椭圆 237"/>
            <p:cNvSpPr>
              <a:spLocks noChangeAspect="1"/>
            </p:cNvSpPr>
            <p:nvPr/>
          </p:nvSpPr>
          <p:spPr>
            <a:xfrm>
              <a:off x="-421276" y="2939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>
              <a:off x="-19228" y="1551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>
              <a:off x="78377" y="24870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>
              <a:off x="-264523" y="3731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>
              <a:off x="-311328" y="47389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>
              <a:off x="-421276" y="54417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>
              <a:off x="99068" y="33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>
              <a:off x="12617272" y="649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>
              <a:off x="12380324" y="1009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>
              <a:off x="12811768" y="2698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>
              <a:off x="12473577" y="3185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>
              <a:off x="12312472" y="1398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>
              <a:off x="13353872" y="2440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>
              <a:off x="12350929" y="916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>
              <a:off x="12147372" y="1322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>
              <a:off x="11960868" y="2888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>
              <a:off x="13408668" y="3587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>
              <a:off x="13447124" y="4514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>
              <a:off x="12951824" y="57592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>
              <a:off x="13142324" y="11999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>
              <a:off x="13324120" y="3426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>
              <a:off x="13247920" y="3794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>
              <a:off x="11995329" y="40026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>
              <a:off x="13484868" y="5670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>
              <a:off x="13430072" y="28974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>
              <a:off x="12951824" y="-1695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>
              <a:off x="2216329" y="75734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>
              <a:off x="1542872" y="7319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>
              <a:off x="11499672" y="8373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>
              <a:off x="10572929" y="80814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>
              <a:off x="10157468" y="7234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>
              <a:off x="1305924" y="7679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>
              <a:off x="2575568" y="8148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>
              <a:off x="2512068" y="74373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>
              <a:off x="6999520" y="7276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>
              <a:off x="8468724" y="7107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>
              <a:off x="8100424" y="70313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>
              <a:off x="1737368" y="93677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>
              <a:off x="9725668" y="10713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>
              <a:off x="1238072" y="80683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>
              <a:off x="2279472" y="91097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>
              <a:off x="1276529" y="7586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>
              <a:off x="1072972" y="7992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>
              <a:off x="886468" y="9558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>
              <a:off x="9797872" y="7230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>
              <a:off x="2355672" y="8589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>
              <a:off x="10259424" y="78568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>
              <a:off x="10055868" y="8250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>
              <a:off x="2889429" y="87037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>
              <a:off x="11258729" y="83735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8" name="椭圆 287"/>
            <p:cNvSpPr>
              <a:spLocks noChangeAspect="1"/>
            </p:cNvSpPr>
            <p:nvPr/>
          </p:nvSpPr>
          <p:spPr>
            <a:xfrm>
              <a:off x="2829924" y="81616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9" name="椭圆 288"/>
            <p:cNvSpPr>
              <a:spLocks noChangeAspect="1"/>
            </p:cNvSpPr>
            <p:nvPr/>
          </p:nvSpPr>
          <p:spPr>
            <a:xfrm>
              <a:off x="9954268" y="89994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0" name="椭圆 289"/>
            <p:cNvSpPr>
              <a:spLocks noChangeAspect="1"/>
            </p:cNvSpPr>
            <p:nvPr/>
          </p:nvSpPr>
          <p:spPr>
            <a:xfrm>
              <a:off x="10395129" y="80179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1" name="椭圆 290"/>
            <p:cNvSpPr>
              <a:spLocks noChangeAspect="1"/>
            </p:cNvSpPr>
            <p:nvPr/>
          </p:nvSpPr>
          <p:spPr>
            <a:xfrm>
              <a:off x="6326420" y="7162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2" name="椭圆 291"/>
            <p:cNvSpPr>
              <a:spLocks noChangeAspect="1"/>
            </p:cNvSpPr>
            <p:nvPr/>
          </p:nvSpPr>
          <p:spPr>
            <a:xfrm>
              <a:off x="9700268" y="8910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3" name="椭圆 292"/>
            <p:cNvSpPr>
              <a:spLocks noChangeAspect="1"/>
            </p:cNvSpPr>
            <p:nvPr/>
          </p:nvSpPr>
          <p:spPr>
            <a:xfrm>
              <a:off x="3193872" y="68872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4" name="椭圆 293"/>
            <p:cNvSpPr>
              <a:spLocks noChangeAspect="1"/>
            </p:cNvSpPr>
            <p:nvPr/>
          </p:nvSpPr>
          <p:spPr>
            <a:xfrm>
              <a:off x="2067924" y="7869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5" name="椭圆 294"/>
            <p:cNvSpPr>
              <a:spLocks noChangeAspect="1"/>
            </p:cNvSpPr>
            <p:nvPr/>
          </p:nvSpPr>
          <p:spPr>
            <a:xfrm>
              <a:off x="11664772" y="82207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6" name="椭圆 295"/>
            <p:cNvSpPr>
              <a:spLocks noChangeAspect="1"/>
            </p:cNvSpPr>
            <p:nvPr/>
          </p:nvSpPr>
          <p:spPr>
            <a:xfrm>
              <a:off x="11762377" y="9156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7" name="椭圆 296"/>
            <p:cNvSpPr>
              <a:spLocks noChangeAspect="1"/>
            </p:cNvSpPr>
            <p:nvPr/>
          </p:nvSpPr>
          <p:spPr>
            <a:xfrm>
              <a:off x="10034820" y="103754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8" name="椭圆 297"/>
            <p:cNvSpPr>
              <a:spLocks noChangeAspect="1"/>
            </p:cNvSpPr>
            <p:nvPr/>
          </p:nvSpPr>
          <p:spPr>
            <a:xfrm>
              <a:off x="2677524" y="8187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9" name="椭圆 298"/>
            <p:cNvSpPr>
              <a:spLocks noChangeAspect="1"/>
            </p:cNvSpPr>
            <p:nvPr/>
          </p:nvSpPr>
          <p:spPr>
            <a:xfrm>
              <a:off x="2355672" y="95669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0" name="椭圆 299"/>
            <p:cNvSpPr>
              <a:spLocks noChangeAspect="1"/>
            </p:cNvSpPr>
            <p:nvPr/>
          </p:nvSpPr>
          <p:spPr>
            <a:xfrm>
              <a:off x="3071224" y="9114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1" name="椭圆 300"/>
            <p:cNvSpPr>
              <a:spLocks noChangeAspect="1"/>
            </p:cNvSpPr>
            <p:nvPr/>
          </p:nvSpPr>
          <p:spPr>
            <a:xfrm>
              <a:off x="8714020" y="10337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椭圆 301"/>
            <p:cNvSpPr>
              <a:spLocks noChangeAspect="1"/>
            </p:cNvSpPr>
            <p:nvPr/>
          </p:nvSpPr>
          <p:spPr>
            <a:xfrm>
              <a:off x="8959672" y="102146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3" name="椭圆 302"/>
            <p:cNvSpPr>
              <a:spLocks noChangeAspect="1"/>
            </p:cNvSpPr>
            <p:nvPr/>
          </p:nvSpPr>
          <p:spPr>
            <a:xfrm>
              <a:off x="3214920" y="7670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4" name="椭圆 303"/>
            <p:cNvSpPr>
              <a:spLocks noChangeAspect="1"/>
            </p:cNvSpPr>
            <p:nvPr/>
          </p:nvSpPr>
          <p:spPr>
            <a:xfrm>
              <a:off x="3092629" y="75988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5" name="椭圆 304"/>
            <p:cNvSpPr>
              <a:spLocks noChangeAspect="1"/>
            </p:cNvSpPr>
            <p:nvPr/>
          </p:nvSpPr>
          <p:spPr>
            <a:xfrm>
              <a:off x="7384872" y="79286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6" name="椭圆 305"/>
            <p:cNvSpPr>
              <a:spLocks noChangeAspect="1"/>
            </p:cNvSpPr>
            <p:nvPr/>
          </p:nvSpPr>
          <p:spPr>
            <a:xfrm>
              <a:off x="7406277" y="7480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>
              <a:off x="3634377" y="107059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>
              <a:off x="9357724" y="8568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>
              <a:off x="8219077" y="86358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>
              <a:off x="8320320" y="78481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>
              <a:off x="8963668" y="8758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>
              <a:off x="3392720" y="84577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>
              <a:off x="5886272" y="76365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>
              <a:off x="9251772" y="91732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>
              <a:off x="8600077" y="10934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>
              <a:off x="4582168" y="7411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>
              <a:off x="4586877" y="10782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>
              <a:off x="4955177" y="7505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>
              <a:off x="7787277" y="73658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>
              <a:off x="5704477" y="7975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>
              <a:off x="8904520" y="7390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>
              <a:off x="3134368" y="10828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>
              <a:off x="6407329" y="79798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>
              <a:off x="3012077" y="9880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>
              <a:off x="8346077" y="902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>
              <a:off x="6398624" y="7742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>
              <a:off x="5996577" y="75690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>
              <a:off x="7342777" y="775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>
              <a:off x="8706029" y="8602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>
              <a:off x="9235077" y="8864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>
              <a:off x="4624977" y="97407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>
              <a:off x="9336677" y="106932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>
              <a:off x="3494677" y="8394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>
              <a:off x="3608977" y="1029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>
              <a:off x="8879120" y="8800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>
              <a:off x="8930277" y="10274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>
              <a:off x="5759861" y="990149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>
              <a:off x="7740472" y="107734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>
              <a:off x="7706368" y="10332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>
              <a:off x="7494820" y="8660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>
              <a:off x="4823824" y="8479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>
              <a:off x="5661668" y="9939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>
              <a:off x="5310420" y="98547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>
              <a:off x="5696129" y="103166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>
              <a:off x="6483529" y="86402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>
              <a:off x="7194729" y="91609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>
              <a:off x="6749872" y="10748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>
              <a:off x="7693668" y="8529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>
              <a:off x="7499172" y="89065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>
              <a:off x="7524929" y="109135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>
              <a:off x="6563724" y="10511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>
              <a:off x="6182724" y="89363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>
              <a:off x="7859124" y="97618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>
              <a:off x="6716124" y="97364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>
              <a:off x="7236468" y="10955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>
              <a:off x="7651757" y="9479084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/>
            <p:nvPr/>
          </p:nvSpPr>
          <p:spPr>
            <a:xfrm>
              <a:off x="-1424219" y="-4067638"/>
              <a:ext cx="15040438" cy="1504043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0"/>
            <a:r>
              <a:rPr lang="zh-CN" altLang="en-US"/>
              <a:t>第二级</a:t>
            </a:r>
          </a:p>
          <a:p>
            <a:pPr lvl="0"/>
            <a:r>
              <a:rPr lang="zh-CN" altLang="en-US"/>
              <a:t>第三级</a:t>
            </a:r>
          </a:p>
          <a:p>
            <a:pPr lvl="0"/>
            <a:r>
              <a:rPr lang="zh-CN" altLang="en-US"/>
              <a:t>第四级</a:t>
            </a:r>
          </a:p>
          <a:p>
            <a:pPr lvl="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2022/8/29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‹#›</a:t>
            </a:r>
            <a:endParaRPr lang="zh-CN" altLang="en-US"/>
          </a:p>
        </p:txBody>
      </p:sp>
      <p:sp>
        <p:nvSpPr>
          <p:cNvPr id="7" name="矩形 6"/>
          <p:cNvSpPr>
            <a:spLocks noChangeAspect="1"/>
          </p:cNvSpPr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0217">
                <a:srgbClr val="22262F"/>
              </a:gs>
              <a:gs pos="100000">
                <a:srgbClr val="060A15"/>
              </a:gs>
              <a:gs pos="71000">
                <a:srgbClr val="0A111C"/>
              </a:gs>
              <a:gs pos="0">
                <a:srgbClr val="222C3A"/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-1424219" y="-4067638"/>
            <a:ext cx="15040438" cy="15053368"/>
            <a:chOff x="-1424219" y="-4067638"/>
            <a:chExt cx="15040438" cy="15053368"/>
          </a:xfrm>
        </p:grpSpPr>
        <p:sp>
          <p:nvSpPr>
            <p:cNvPr id="9" name="椭圆 8"/>
            <p:cNvSpPr>
              <a:spLocks noChangeAspect="1"/>
            </p:cNvSpPr>
            <p:nvPr/>
          </p:nvSpPr>
          <p:spPr>
            <a:xfrm>
              <a:off x="7532920" y="6372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>
              <a:spLocks noChangeAspect="1"/>
            </p:cNvSpPr>
            <p:nvPr/>
          </p:nvSpPr>
          <p:spPr>
            <a:xfrm>
              <a:off x="7101120" y="6207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>
              <a:spLocks noChangeAspect="1"/>
            </p:cNvSpPr>
            <p:nvPr/>
          </p:nvSpPr>
          <p:spPr>
            <a:xfrm>
              <a:off x="1962329" y="11324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>
              <a:spLocks noChangeAspect="1"/>
            </p:cNvSpPr>
            <p:nvPr/>
          </p:nvSpPr>
          <p:spPr>
            <a:xfrm>
              <a:off x="1288872" y="878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>
              <a:spLocks noChangeAspect="1"/>
            </p:cNvSpPr>
            <p:nvPr/>
          </p:nvSpPr>
          <p:spPr>
            <a:xfrm>
              <a:off x="11529068" y="6190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>
              <a:spLocks noChangeAspect="1"/>
            </p:cNvSpPr>
            <p:nvPr/>
          </p:nvSpPr>
          <p:spPr>
            <a:xfrm>
              <a:off x="11245672" y="1932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>
              <a:spLocks noChangeAspect="1"/>
            </p:cNvSpPr>
            <p:nvPr/>
          </p:nvSpPr>
          <p:spPr>
            <a:xfrm>
              <a:off x="11351624" y="4006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>
              <a:spLocks noChangeAspect="1"/>
            </p:cNvSpPr>
            <p:nvPr/>
          </p:nvSpPr>
          <p:spPr>
            <a:xfrm>
              <a:off x="10318929" y="16404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9903468" y="793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>
              <a:off x="1051924" y="123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2321568" y="1707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>
              <a:spLocks noChangeAspect="1"/>
            </p:cNvSpPr>
            <p:nvPr/>
          </p:nvSpPr>
          <p:spPr>
            <a:xfrm>
              <a:off x="2258068" y="9964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6745520" y="835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>
              <a:off x="8214724" y="666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>
              <a:spLocks noChangeAspect="1"/>
            </p:cNvSpPr>
            <p:nvPr/>
          </p:nvSpPr>
          <p:spPr>
            <a:xfrm>
              <a:off x="7846424" y="590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>
              <a:spLocks noChangeAspect="1"/>
            </p:cNvSpPr>
            <p:nvPr/>
          </p:nvSpPr>
          <p:spPr>
            <a:xfrm>
              <a:off x="1483368" y="29268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9471668" y="4273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>
              <a:spLocks noChangeAspect="1"/>
            </p:cNvSpPr>
            <p:nvPr/>
          </p:nvSpPr>
          <p:spPr>
            <a:xfrm>
              <a:off x="6512924" y="63307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>
              <a:spLocks noChangeAspect="1"/>
            </p:cNvSpPr>
            <p:nvPr/>
          </p:nvSpPr>
          <p:spPr>
            <a:xfrm>
              <a:off x="1145177" y="3414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>
              <a:off x="984072" y="16274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>
              <a:off x="6161320" y="6220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2025472" y="2668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>
              <a:spLocks noChangeAspect="1"/>
            </p:cNvSpPr>
            <p:nvPr/>
          </p:nvSpPr>
          <p:spPr>
            <a:xfrm>
              <a:off x="1022529" y="11451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11177820" y="34772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>
              <a:spLocks noChangeAspect="1"/>
            </p:cNvSpPr>
            <p:nvPr/>
          </p:nvSpPr>
          <p:spPr>
            <a:xfrm>
              <a:off x="818972" y="1551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>
              <a:spLocks noChangeAspect="1"/>
            </p:cNvSpPr>
            <p:nvPr/>
          </p:nvSpPr>
          <p:spPr>
            <a:xfrm>
              <a:off x="632468" y="3117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>
              <a:spLocks noChangeAspect="1"/>
            </p:cNvSpPr>
            <p:nvPr/>
          </p:nvSpPr>
          <p:spPr>
            <a:xfrm>
              <a:off x="9543872" y="789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2080268" y="38158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2101672" y="2148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>
              <a:spLocks noChangeAspect="1"/>
            </p:cNvSpPr>
            <p:nvPr/>
          </p:nvSpPr>
          <p:spPr>
            <a:xfrm>
              <a:off x="10005424" y="141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>
              <a:off x="9801868" y="1809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635429" y="22627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>
              <a:spLocks noChangeAspect="1"/>
            </p:cNvSpPr>
            <p:nvPr/>
          </p:nvSpPr>
          <p:spPr>
            <a:xfrm>
              <a:off x="11004729" y="1932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>
              <a:spLocks noChangeAspect="1"/>
            </p:cNvSpPr>
            <p:nvPr/>
          </p:nvSpPr>
          <p:spPr>
            <a:xfrm>
              <a:off x="2575924" y="1720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>
              <a:spLocks noChangeAspect="1"/>
            </p:cNvSpPr>
            <p:nvPr/>
          </p:nvSpPr>
          <p:spPr>
            <a:xfrm>
              <a:off x="10496729" y="6402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11008724" y="3168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>
              <a:spLocks noChangeAspect="1"/>
            </p:cNvSpPr>
            <p:nvPr/>
          </p:nvSpPr>
          <p:spPr>
            <a:xfrm>
              <a:off x="9700268" y="25585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>
              <a:spLocks noChangeAspect="1"/>
            </p:cNvSpPr>
            <p:nvPr/>
          </p:nvSpPr>
          <p:spPr>
            <a:xfrm>
              <a:off x="2834277" y="62208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10141129" y="1576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>
              <a:spLocks noChangeAspect="1"/>
            </p:cNvSpPr>
            <p:nvPr/>
          </p:nvSpPr>
          <p:spPr>
            <a:xfrm>
              <a:off x="6072420" y="721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>
              <a:off x="9446268" y="2469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>
              <a:spLocks noChangeAspect="1"/>
            </p:cNvSpPr>
            <p:nvPr/>
          </p:nvSpPr>
          <p:spPr>
            <a:xfrm>
              <a:off x="2939872" y="4463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2118724" y="47432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>
              <a:spLocks noChangeAspect="1"/>
            </p:cNvSpPr>
            <p:nvPr/>
          </p:nvSpPr>
          <p:spPr>
            <a:xfrm>
              <a:off x="1623424" y="5987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>
              <a:off x="1813924" y="1428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11410772" y="1779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10098320" y="3807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11508377" y="2715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1995720" y="36550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>
              <a:spLocks noChangeAspect="1"/>
            </p:cNvSpPr>
            <p:nvPr/>
          </p:nvSpPr>
          <p:spPr>
            <a:xfrm>
              <a:off x="9780820" y="3934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11165477" y="3960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919520" y="4023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>
              <a:spLocks noChangeAspect="1"/>
            </p:cNvSpPr>
            <p:nvPr/>
          </p:nvSpPr>
          <p:spPr>
            <a:xfrm>
              <a:off x="666929" y="42312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>
              <a:spLocks noChangeAspect="1"/>
            </p:cNvSpPr>
            <p:nvPr/>
          </p:nvSpPr>
          <p:spPr>
            <a:xfrm>
              <a:off x="11118672" y="4967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2423524" y="1746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>
              <a:off x="2398124" y="4781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2156468" y="5898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>
              <a:off x="11008724" y="5670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>
              <a:off x="2101672" y="31260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>
              <a:off x="2817224" y="2673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8460020" y="3896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8705672" y="37737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8942977" y="51794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2960920" y="1229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2838629" y="1157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7130872" y="14877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7152277" y="1039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3380377" y="42650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9103724" y="2127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7965077" y="2194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8802920" y="53695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8409577" y="4607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>
              <a:off x="4629329" y="59330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>
              <a:off x="8066320" y="14071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>
              <a:off x="8709668" y="2317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>
              <a:off x="4510320" y="47980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3138720" y="2016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>
              <a:off x="5632272" y="1195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>
              <a:off x="5640977" y="5903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>
              <a:off x="3244672" y="5970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>
              <a:off x="8997772" y="27323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>
              <a:off x="8346077" y="4493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9234720" y="4632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4328168" y="971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4332877" y="4341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3981629" y="58060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4701177" y="1064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7533277" y="924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5450477" y="1534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3583577" y="5750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8650520" y="94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2880368" y="4387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6153329" y="1538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2758077" y="3439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092077" y="258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6144624" y="1301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9319624" y="522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5742577" y="1128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7088777" y="131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5602520" y="5229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8452029" y="21611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4523020" y="5864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>
              <a:off x="5950129" y="5615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>
              <a:off x="4866277" y="5395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8981077" y="2423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4370977" y="32998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>
              <a:off x="9082677" y="4252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>
              <a:off x="4392024" y="522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3240677" y="1953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3354977" y="385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7024920" y="52425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8625120" y="2359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>
              <a:off x="8676277" y="3833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5505861" y="346054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7486472" y="4332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7452368" y="3892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>
              <a:off x="7240820" y="221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5090524" y="4590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6584772" y="50310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>
              <a:off x="4569824" y="2038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>
              <a:off x="5407668" y="3498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>
              <a:off x="5056420" y="3413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>
              <a:off x="7261868" y="48445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>
              <a:off x="5513977" y="4684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5442129" y="38756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>
              <a:off x="6229529" y="21992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>
              <a:off x="7105829" y="4840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>
              <a:off x="6940729" y="2719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>
              <a:off x="6495872" y="4307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>
              <a:off x="4798424" y="504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>
              <a:off x="7439668" y="2088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>
              <a:off x="7245172" y="2465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>
              <a:off x="6643920" y="475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>
              <a:off x="7270929" y="4472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>
              <a:off x="6309724" y="4070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>
              <a:off x="5928724" y="2495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>
              <a:off x="7605124" y="3320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6462124" y="3295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>
              <a:off x="6982468" y="4514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>
              <a:off x="7397757" y="30381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>
              <a:off x="7532920" y="4440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>
              <a:off x="7101120" y="278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>
              <a:off x="11529068" y="2618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>
              <a:off x="9471668" y="-16558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>
              <a:off x="6512924" y="4019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>
              <a:off x="1145177" y="-25147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>
              <a:off x="6161320" y="291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>
              <a:off x="2080268" y="-21130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>
              <a:off x="10496729" y="474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>
              <a:off x="9700268" y="-33703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>
              <a:off x="2834277" y="2919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>
              <a:off x="9446268" y="-34592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>
              <a:off x="2118724" y="-11855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>
              <a:off x="1623424" y="59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>
              <a:off x="10098320" y="-21213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>
              <a:off x="1995720" y="-22737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>
              <a:off x="9780820" y="-19943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>
              <a:off x="11165477" y="-1968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>
              <a:off x="1919520" y="-19054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>
              <a:off x="11118672" y="-9613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>
              <a:off x="2398124" y="-1147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>
              <a:off x="2156468" y="-302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>
              <a:off x="11008724" y="-258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>
              <a:off x="8460020" y="-20324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>
              <a:off x="8705672" y="-21551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>
              <a:off x="8942977" y="-7494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>
              <a:off x="3380377" y="-16638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>
              <a:off x="7965077" y="-3733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>
              <a:off x="8802920" y="-5592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8409577" y="-1320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4629329" y="42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8709668" y="-36116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>
              <a:off x="4510320" y="-11307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>
              <a:off x="5640977" y="-25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>
              <a:off x="3244672" y="419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8997772" y="-31965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>
              <a:off x="8346077" y="-1435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>
              <a:off x="9234720" y="-1295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4332877" y="-1587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>
              <a:off x="3981629" y="-1227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>
              <a:off x="3583577" y="-177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>
              <a:off x="2880368" y="-1541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>
              <a:off x="2758077" y="-24893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>
              <a:off x="8092077" y="-3340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>
              <a:off x="9319624" y="-702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>
              <a:off x="5602520" y="-6989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>
              <a:off x="8452029" y="-37676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>
              <a:off x="4523020" y="-639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>
              <a:off x="5950129" y="-3132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>
              <a:off x="4866277" y="-533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>
              <a:off x="8981077" y="-35053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>
              <a:off x="4370977" y="-26290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>
              <a:off x="9082677" y="-1676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>
              <a:off x="4392024" y="-702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>
              <a:off x="3354977" y="-2070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>
              <a:off x="7024920" y="-6862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>
              <a:off x="8625120" y="-35691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>
              <a:off x="8676277" y="-2095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>
              <a:off x="5505861" y="-246830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>
              <a:off x="7486472" y="-15963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>
              <a:off x="7452368" y="-20368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>
              <a:off x="7240820" y="-3708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>
              <a:off x="5090524" y="-1337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>
              <a:off x="6584772" y="-8978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>
              <a:off x="5407668" y="-2430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>
              <a:off x="5056420" y="-25150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>
              <a:off x="7261868" y="-10843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>
              <a:off x="5513977" y="-12447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>
              <a:off x="5442129" y="-20531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>
              <a:off x="6229529" y="-37295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>
              <a:off x="7105829" y="-10879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>
              <a:off x="6940729" y="-32088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>
              <a:off x="6495872" y="-16217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>
              <a:off x="4798424" y="-8807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>
              <a:off x="7245172" y="-34632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>
              <a:off x="6643920" y="-1168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>
              <a:off x="7270929" y="-14562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>
              <a:off x="6309724" y="-18586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>
              <a:off x="5928724" y="-3433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>
              <a:off x="7605124" y="-2607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>
              <a:off x="6462124" y="-26333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>
              <a:off x="6982468" y="-1414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>
              <a:off x="7397757" y="-2890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>
              <a:off x="99068" y="59621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>
              <a:off x="-184328" y="1703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>
              <a:off x="-78376" y="377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>
              <a:off x="-252180" y="3248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>
              <a:off x="-425271" y="1703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椭圆 236"/>
            <p:cNvSpPr>
              <a:spLocks noChangeAspect="1"/>
            </p:cNvSpPr>
            <p:nvPr/>
          </p:nvSpPr>
          <p:spPr>
            <a:xfrm>
              <a:off x="-933271" y="61743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椭圆 237"/>
            <p:cNvSpPr>
              <a:spLocks noChangeAspect="1"/>
            </p:cNvSpPr>
            <p:nvPr/>
          </p:nvSpPr>
          <p:spPr>
            <a:xfrm>
              <a:off x="-421276" y="2939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>
              <a:off x="-19228" y="1551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>
              <a:off x="78377" y="24870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>
              <a:off x="-264523" y="3731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>
              <a:off x="-311328" y="47389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>
              <a:off x="-421276" y="54417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>
              <a:off x="99068" y="33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>
              <a:off x="12617272" y="649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>
              <a:off x="12380324" y="1009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>
              <a:off x="12811768" y="2698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>
              <a:off x="12473577" y="3185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>
              <a:off x="12312472" y="1398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>
              <a:off x="13353872" y="2440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>
              <a:off x="12350929" y="916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>
              <a:off x="12147372" y="1322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>
              <a:off x="11960868" y="2888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>
              <a:off x="13408668" y="3587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>
              <a:off x="13447124" y="4514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>
              <a:off x="12951824" y="57592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>
              <a:off x="13142324" y="11999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>
              <a:off x="13324120" y="3426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>
              <a:off x="13247920" y="3794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>
              <a:off x="11995329" y="40026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>
              <a:off x="13484868" y="5670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>
              <a:off x="13430072" y="28974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>
              <a:off x="12951824" y="-1695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>
              <a:off x="2216329" y="75734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>
              <a:off x="1542872" y="7319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>
              <a:off x="11499672" y="8373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>
              <a:off x="10572929" y="80814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>
              <a:off x="10157468" y="7234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>
              <a:off x="1305924" y="7679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>
              <a:off x="2575568" y="8148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>
              <a:off x="2512068" y="74373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>
              <a:off x="6999520" y="7276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>
              <a:off x="8468724" y="7107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>
              <a:off x="8100424" y="70313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>
              <a:off x="1737368" y="93677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>
              <a:off x="9725668" y="10713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>
              <a:off x="1238072" y="80683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>
              <a:off x="2279472" y="91097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>
              <a:off x="1276529" y="7586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>
              <a:off x="1072972" y="7992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>
              <a:off x="886468" y="9558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>
              <a:off x="9797872" y="7230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>
              <a:off x="2355672" y="8589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>
              <a:off x="10259424" y="78568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>
              <a:off x="10055868" y="8250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>
              <a:off x="2889429" y="87037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>
              <a:off x="11258729" y="83735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8" name="椭圆 287"/>
            <p:cNvSpPr>
              <a:spLocks noChangeAspect="1"/>
            </p:cNvSpPr>
            <p:nvPr/>
          </p:nvSpPr>
          <p:spPr>
            <a:xfrm>
              <a:off x="2829924" y="81616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9" name="椭圆 288"/>
            <p:cNvSpPr>
              <a:spLocks noChangeAspect="1"/>
            </p:cNvSpPr>
            <p:nvPr/>
          </p:nvSpPr>
          <p:spPr>
            <a:xfrm>
              <a:off x="9954268" y="89994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0" name="椭圆 289"/>
            <p:cNvSpPr>
              <a:spLocks noChangeAspect="1"/>
            </p:cNvSpPr>
            <p:nvPr/>
          </p:nvSpPr>
          <p:spPr>
            <a:xfrm>
              <a:off x="10395129" y="80179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1" name="椭圆 290"/>
            <p:cNvSpPr>
              <a:spLocks noChangeAspect="1"/>
            </p:cNvSpPr>
            <p:nvPr/>
          </p:nvSpPr>
          <p:spPr>
            <a:xfrm>
              <a:off x="6326420" y="7162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2" name="椭圆 291"/>
            <p:cNvSpPr>
              <a:spLocks noChangeAspect="1"/>
            </p:cNvSpPr>
            <p:nvPr/>
          </p:nvSpPr>
          <p:spPr>
            <a:xfrm>
              <a:off x="9700268" y="8910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3" name="椭圆 292"/>
            <p:cNvSpPr>
              <a:spLocks noChangeAspect="1"/>
            </p:cNvSpPr>
            <p:nvPr/>
          </p:nvSpPr>
          <p:spPr>
            <a:xfrm>
              <a:off x="3193872" y="68872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4" name="椭圆 293"/>
            <p:cNvSpPr>
              <a:spLocks noChangeAspect="1"/>
            </p:cNvSpPr>
            <p:nvPr/>
          </p:nvSpPr>
          <p:spPr>
            <a:xfrm>
              <a:off x="2067924" y="7869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5" name="椭圆 294"/>
            <p:cNvSpPr>
              <a:spLocks noChangeAspect="1"/>
            </p:cNvSpPr>
            <p:nvPr/>
          </p:nvSpPr>
          <p:spPr>
            <a:xfrm>
              <a:off x="11664772" y="82207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6" name="椭圆 295"/>
            <p:cNvSpPr>
              <a:spLocks noChangeAspect="1"/>
            </p:cNvSpPr>
            <p:nvPr/>
          </p:nvSpPr>
          <p:spPr>
            <a:xfrm>
              <a:off x="11762377" y="9156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7" name="椭圆 296"/>
            <p:cNvSpPr>
              <a:spLocks noChangeAspect="1"/>
            </p:cNvSpPr>
            <p:nvPr/>
          </p:nvSpPr>
          <p:spPr>
            <a:xfrm>
              <a:off x="10034820" y="103754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8" name="椭圆 297"/>
            <p:cNvSpPr>
              <a:spLocks noChangeAspect="1"/>
            </p:cNvSpPr>
            <p:nvPr/>
          </p:nvSpPr>
          <p:spPr>
            <a:xfrm>
              <a:off x="2677524" y="8187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9" name="椭圆 298"/>
            <p:cNvSpPr>
              <a:spLocks noChangeAspect="1"/>
            </p:cNvSpPr>
            <p:nvPr/>
          </p:nvSpPr>
          <p:spPr>
            <a:xfrm>
              <a:off x="2355672" y="95669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0" name="椭圆 299"/>
            <p:cNvSpPr>
              <a:spLocks noChangeAspect="1"/>
            </p:cNvSpPr>
            <p:nvPr/>
          </p:nvSpPr>
          <p:spPr>
            <a:xfrm>
              <a:off x="3071224" y="9114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1" name="椭圆 300"/>
            <p:cNvSpPr>
              <a:spLocks noChangeAspect="1"/>
            </p:cNvSpPr>
            <p:nvPr/>
          </p:nvSpPr>
          <p:spPr>
            <a:xfrm>
              <a:off x="8714020" y="10337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椭圆 301"/>
            <p:cNvSpPr>
              <a:spLocks noChangeAspect="1"/>
            </p:cNvSpPr>
            <p:nvPr/>
          </p:nvSpPr>
          <p:spPr>
            <a:xfrm>
              <a:off x="8959672" y="102146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3" name="椭圆 302"/>
            <p:cNvSpPr>
              <a:spLocks noChangeAspect="1"/>
            </p:cNvSpPr>
            <p:nvPr/>
          </p:nvSpPr>
          <p:spPr>
            <a:xfrm>
              <a:off x="3214920" y="7670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4" name="椭圆 303"/>
            <p:cNvSpPr>
              <a:spLocks noChangeAspect="1"/>
            </p:cNvSpPr>
            <p:nvPr/>
          </p:nvSpPr>
          <p:spPr>
            <a:xfrm>
              <a:off x="3092629" y="75988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5" name="椭圆 304"/>
            <p:cNvSpPr>
              <a:spLocks noChangeAspect="1"/>
            </p:cNvSpPr>
            <p:nvPr/>
          </p:nvSpPr>
          <p:spPr>
            <a:xfrm>
              <a:off x="7384872" y="79286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6" name="椭圆 305"/>
            <p:cNvSpPr>
              <a:spLocks noChangeAspect="1"/>
            </p:cNvSpPr>
            <p:nvPr/>
          </p:nvSpPr>
          <p:spPr>
            <a:xfrm>
              <a:off x="7406277" y="7480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>
              <a:off x="3634377" y="107059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>
              <a:off x="9357724" y="8568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>
              <a:off x="8219077" y="86358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>
              <a:off x="8320320" y="78481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>
              <a:off x="8963668" y="8758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>
              <a:off x="3392720" y="84577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>
              <a:off x="5886272" y="76365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>
              <a:off x="9251772" y="91732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>
              <a:off x="8600077" y="10934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>
              <a:off x="4582168" y="7411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>
              <a:off x="4586877" y="10782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>
              <a:off x="4955177" y="7505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>
              <a:off x="7787277" y="73658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>
              <a:off x="5704477" y="7975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>
              <a:off x="8904520" y="7390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>
              <a:off x="3134368" y="10828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>
              <a:off x="6407329" y="79798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>
              <a:off x="3012077" y="9880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>
              <a:off x="8346077" y="902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>
              <a:off x="6398624" y="7742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>
              <a:off x="5996577" y="75690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>
              <a:off x="7342777" y="775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>
              <a:off x="8706029" y="8602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>
              <a:off x="9235077" y="8864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>
              <a:off x="4624977" y="97407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>
              <a:off x="9336677" y="106932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>
              <a:off x="3494677" y="8394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>
              <a:off x="3608977" y="1029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>
              <a:off x="8879120" y="8800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>
              <a:off x="8930277" y="10274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>
              <a:off x="5759861" y="990149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>
              <a:off x="7740472" y="107734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>
              <a:off x="7706368" y="10332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>
              <a:off x="7494820" y="8660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>
              <a:off x="4823824" y="8479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>
              <a:off x="5661668" y="9939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>
              <a:off x="5310420" y="98547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>
              <a:off x="5696129" y="103166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>
              <a:off x="6483529" y="86402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>
              <a:off x="7194729" y="91609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>
              <a:off x="6749872" y="10748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>
              <a:off x="7693668" y="8529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>
              <a:off x="7499172" y="89065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>
              <a:off x="7524929" y="109135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>
              <a:off x="6563724" y="10511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>
              <a:off x="6182724" y="89363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>
              <a:off x="7859124" y="97618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>
              <a:off x="6716124" y="97364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>
              <a:off x="7236468" y="10955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>
              <a:off x="7651757" y="9479084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/>
            <p:nvPr/>
          </p:nvSpPr>
          <p:spPr>
            <a:xfrm>
              <a:off x="-1424219" y="-4067638"/>
              <a:ext cx="15040438" cy="1504043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" Target="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slide" Target="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&#39033;&#30446;&#32467;&#26500;&#22270;.jp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&#36328;&#22495;&#31574;&#30053;&#38382;&#39064;.jpg" TargetMode="External"/><Relationship Id="rId4" Type="http://schemas.openxmlformats.org/officeDocument/2006/relationships/slide" Target="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session&#23383;&#27573;.jpg" TargetMode="External"/><Relationship Id="rId3" Type="http://schemas.openxmlformats.org/officeDocument/2006/relationships/image" Target="../media/image5.png"/><Relationship Id="rId7" Type="http://schemas.openxmlformats.org/officeDocument/2006/relationships/hyperlink" Target="&#36523;&#20221;&#35748;&#35777;.jp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hyperlink" Target="&#30331;&#24405;&#20998;&#21457;session.jpg" TargetMode="External"/><Relationship Id="rId5" Type="http://schemas.openxmlformats.org/officeDocument/2006/relationships/hyperlink" Target="session&#24037;&#20855;.jpg" TargetMode="External"/><Relationship Id="rId4" Type="http://schemas.openxmlformats.org/officeDocument/2006/relationships/slide" Target="slide15.xml"/><Relationship Id="rId9" Type="http://schemas.openxmlformats.org/officeDocument/2006/relationships/hyperlink" Target="session&#26500;&#36896;.jpg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&#38656;&#27714;&#25991;&#26723;V1.0.doc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&#25509;&#21475;&#25991;&#26723;.docx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10" Type="http://schemas.openxmlformats.org/officeDocument/2006/relationships/image" Target="../media/image4.png"/><Relationship Id="rId4" Type="http://schemas.openxmlformats.org/officeDocument/2006/relationships/tags" Target="../tags/tag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://116.62.103.210/login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hyperlink" Target="&#21069;&#31471;&#39029;&#38754;&#32467;&#26500;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组合 456"/>
          <p:cNvGrpSpPr/>
          <p:nvPr/>
        </p:nvGrpSpPr>
        <p:grpSpPr>
          <a:xfrm>
            <a:off x="4674518" y="692568"/>
            <a:ext cx="2842964" cy="2605808"/>
            <a:chOff x="9450637" y="-2125872"/>
            <a:chExt cx="2842964" cy="2605808"/>
          </a:xfrm>
        </p:grpSpPr>
        <p:grpSp>
          <p:nvGrpSpPr>
            <p:cNvPr id="428" name="组合 427"/>
            <p:cNvGrpSpPr/>
            <p:nvPr/>
          </p:nvGrpSpPr>
          <p:grpSpPr>
            <a:xfrm>
              <a:off x="10565857" y="-1024583"/>
              <a:ext cx="578657" cy="911232"/>
              <a:chOff x="11171238" y="1238250"/>
              <a:chExt cx="1508125" cy="2374900"/>
            </a:xfrm>
          </p:grpSpPr>
          <p:sp>
            <p:nvSpPr>
              <p:cNvPr id="408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11176000" y="1238250"/>
                <a:ext cx="1498600" cy="2362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5"/>
              <p:cNvSpPr/>
              <p:nvPr/>
            </p:nvSpPr>
            <p:spPr bwMode="auto">
              <a:xfrm>
                <a:off x="11171238" y="1243013"/>
                <a:ext cx="752475" cy="1795463"/>
              </a:xfrm>
              <a:custGeom>
                <a:avLst/>
                <a:gdLst>
                  <a:gd name="T0" fmla="*/ 0 w 176"/>
                  <a:gd name="T1" fmla="*/ 177 h 422"/>
                  <a:gd name="T2" fmla="*/ 34 w 176"/>
                  <a:gd name="T3" fmla="*/ 281 h 422"/>
                  <a:gd name="T4" fmla="*/ 67 w 176"/>
                  <a:gd name="T5" fmla="*/ 323 h 422"/>
                  <a:gd name="T6" fmla="*/ 72 w 176"/>
                  <a:gd name="T7" fmla="*/ 356 h 422"/>
                  <a:gd name="T8" fmla="*/ 72 w 176"/>
                  <a:gd name="T9" fmla="*/ 400 h 422"/>
                  <a:gd name="T10" fmla="*/ 95 w 176"/>
                  <a:gd name="T11" fmla="*/ 422 h 422"/>
                  <a:gd name="T12" fmla="*/ 176 w 176"/>
                  <a:gd name="T13" fmla="*/ 422 h 422"/>
                  <a:gd name="T14" fmla="*/ 176 w 176"/>
                  <a:gd name="T15" fmla="*/ 0 h 422"/>
                  <a:gd name="T16" fmla="*/ 0 w 176"/>
                  <a:gd name="T17" fmla="*/ 177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6" h="422">
                    <a:moveTo>
                      <a:pt x="0" y="177"/>
                    </a:moveTo>
                    <a:cubicBezTo>
                      <a:pt x="0" y="216"/>
                      <a:pt x="13" y="252"/>
                      <a:pt x="34" y="281"/>
                    </a:cubicBezTo>
                    <a:cubicBezTo>
                      <a:pt x="39" y="288"/>
                      <a:pt x="62" y="311"/>
                      <a:pt x="67" y="323"/>
                    </a:cubicBezTo>
                    <a:cubicBezTo>
                      <a:pt x="70" y="331"/>
                      <a:pt x="72" y="342"/>
                      <a:pt x="72" y="356"/>
                    </a:cubicBezTo>
                    <a:cubicBezTo>
                      <a:pt x="72" y="400"/>
                      <a:pt x="72" y="400"/>
                      <a:pt x="72" y="400"/>
                    </a:cubicBezTo>
                    <a:cubicBezTo>
                      <a:pt x="72" y="412"/>
                      <a:pt x="82" y="422"/>
                      <a:pt x="95" y="422"/>
                    </a:cubicBezTo>
                    <a:cubicBezTo>
                      <a:pt x="176" y="422"/>
                      <a:pt x="176" y="422"/>
                      <a:pt x="176" y="422"/>
                    </a:cubicBezTo>
                    <a:cubicBezTo>
                      <a:pt x="176" y="0"/>
                      <a:pt x="176" y="0"/>
                      <a:pt x="176" y="0"/>
                    </a:cubicBezTo>
                    <a:cubicBezTo>
                      <a:pt x="79" y="0"/>
                      <a:pt x="0" y="79"/>
                      <a:pt x="0" y="177"/>
                    </a:cubicBezTo>
                    <a:close/>
                  </a:path>
                </a:pathLst>
              </a:custGeom>
              <a:solidFill>
                <a:srgbClr val="F0F0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6"/>
              <p:cNvSpPr/>
              <p:nvPr/>
            </p:nvSpPr>
            <p:spPr bwMode="auto">
              <a:xfrm>
                <a:off x="11923713" y="1243013"/>
                <a:ext cx="755650" cy="1795463"/>
              </a:xfrm>
              <a:custGeom>
                <a:avLst/>
                <a:gdLst>
                  <a:gd name="T0" fmla="*/ 1 w 177"/>
                  <a:gd name="T1" fmla="*/ 0 h 422"/>
                  <a:gd name="T2" fmla="*/ 0 w 177"/>
                  <a:gd name="T3" fmla="*/ 0 h 422"/>
                  <a:gd name="T4" fmla="*/ 0 w 177"/>
                  <a:gd name="T5" fmla="*/ 422 h 422"/>
                  <a:gd name="T6" fmla="*/ 82 w 177"/>
                  <a:gd name="T7" fmla="*/ 422 h 422"/>
                  <a:gd name="T8" fmla="*/ 105 w 177"/>
                  <a:gd name="T9" fmla="*/ 400 h 422"/>
                  <a:gd name="T10" fmla="*/ 105 w 177"/>
                  <a:gd name="T11" fmla="*/ 356 h 422"/>
                  <a:gd name="T12" fmla="*/ 111 w 177"/>
                  <a:gd name="T13" fmla="*/ 322 h 422"/>
                  <a:gd name="T14" fmla="*/ 139 w 177"/>
                  <a:gd name="T15" fmla="*/ 286 h 422"/>
                  <a:gd name="T16" fmla="*/ 177 w 177"/>
                  <a:gd name="T17" fmla="*/ 177 h 422"/>
                  <a:gd name="T18" fmla="*/ 1 w 177"/>
                  <a:gd name="T1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7" h="422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82" y="422"/>
                      <a:pt x="82" y="422"/>
                      <a:pt x="82" y="422"/>
                    </a:cubicBezTo>
                    <a:cubicBezTo>
                      <a:pt x="95" y="422"/>
                      <a:pt x="105" y="412"/>
                      <a:pt x="105" y="400"/>
                    </a:cubicBezTo>
                    <a:cubicBezTo>
                      <a:pt x="105" y="356"/>
                      <a:pt x="105" y="356"/>
                      <a:pt x="105" y="356"/>
                    </a:cubicBezTo>
                    <a:cubicBezTo>
                      <a:pt x="105" y="341"/>
                      <a:pt x="107" y="330"/>
                      <a:pt x="111" y="322"/>
                    </a:cubicBezTo>
                    <a:cubicBezTo>
                      <a:pt x="115" y="311"/>
                      <a:pt x="135" y="291"/>
                      <a:pt x="139" y="286"/>
                    </a:cubicBezTo>
                    <a:cubicBezTo>
                      <a:pt x="163" y="256"/>
                      <a:pt x="177" y="218"/>
                      <a:pt x="177" y="177"/>
                    </a:cubicBezTo>
                    <a:cubicBezTo>
                      <a:pt x="177" y="79"/>
                      <a:pt x="98" y="0"/>
                      <a:pt x="1" y="0"/>
                    </a:cubicBezTo>
                    <a:close/>
                  </a:path>
                </a:pathLst>
              </a:custGeom>
              <a:solidFill>
                <a:srgbClr val="F0F0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7"/>
              <p:cNvSpPr/>
              <p:nvPr/>
            </p:nvSpPr>
            <p:spPr bwMode="auto">
              <a:xfrm>
                <a:off x="11845925" y="2195513"/>
                <a:ext cx="158750" cy="273050"/>
              </a:xfrm>
              <a:custGeom>
                <a:avLst/>
                <a:gdLst>
                  <a:gd name="T0" fmla="*/ 28 w 37"/>
                  <a:gd name="T1" fmla="*/ 62 h 64"/>
                  <a:gd name="T2" fmla="*/ 37 w 37"/>
                  <a:gd name="T3" fmla="*/ 64 h 64"/>
                  <a:gd name="T4" fmla="*/ 37 w 37"/>
                  <a:gd name="T5" fmla="*/ 14 h 64"/>
                  <a:gd name="T6" fmla="*/ 23 w 37"/>
                  <a:gd name="T7" fmla="*/ 0 h 64"/>
                  <a:gd name="T8" fmla="*/ 14 w 37"/>
                  <a:gd name="T9" fmla="*/ 0 h 64"/>
                  <a:gd name="T10" fmla="*/ 0 w 37"/>
                  <a:gd name="T11" fmla="*/ 14 h 64"/>
                  <a:gd name="T12" fmla="*/ 0 w 37"/>
                  <a:gd name="T13" fmla="*/ 64 h 64"/>
                  <a:gd name="T14" fmla="*/ 9 w 37"/>
                  <a:gd name="T15" fmla="*/ 62 h 64"/>
                  <a:gd name="T16" fmla="*/ 28 w 37"/>
                  <a:gd name="T17" fmla="*/ 6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64">
                    <a:moveTo>
                      <a:pt x="28" y="62"/>
                    </a:moveTo>
                    <a:cubicBezTo>
                      <a:pt x="31" y="62"/>
                      <a:pt x="34" y="63"/>
                      <a:pt x="37" y="6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6"/>
                      <a:pt x="31" y="0"/>
                      <a:pt x="2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3" y="63"/>
                      <a:pt x="6" y="62"/>
                      <a:pt x="9" y="62"/>
                    </a:cubicBezTo>
                    <a:lnTo>
                      <a:pt x="28" y="6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8"/>
              <p:cNvSpPr/>
              <p:nvPr/>
            </p:nvSpPr>
            <p:spPr bwMode="auto">
              <a:xfrm>
                <a:off x="11774488" y="2459038"/>
                <a:ext cx="301625" cy="617538"/>
              </a:xfrm>
              <a:custGeom>
                <a:avLst/>
                <a:gdLst>
                  <a:gd name="T0" fmla="*/ 71 w 71"/>
                  <a:gd name="T1" fmla="*/ 145 h 145"/>
                  <a:gd name="T2" fmla="*/ 71 w 71"/>
                  <a:gd name="T3" fmla="*/ 27 h 145"/>
                  <a:gd name="T4" fmla="*/ 54 w 71"/>
                  <a:gd name="T5" fmla="*/ 2 h 145"/>
                  <a:gd name="T6" fmla="*/ 45 w 71"/>
                  <a:gd name="T7" fmla="*/ 0 h 145"/>
                  <a:gd name="T8" fmla="*/ 26 w 71"/>
                  <a:gd name="T9" fmla="*/ 0 h 145"/>
                  <a:gd name="T10" fmla="*/ 17 w 71"/>
                  <a:gd name="T11" fmla="*/ 2 h 145"/>
                  <a:gd name="T12" fmla="*/ 0 w 71"/>
                  <a:gd name="T13" fmla="*/ 27 h 145"/>
                  <a:gd name="T14" fmla="*/ 0 w 71"/>
                  <a:gd name="T15" fmla="*/ 145 h 145"/>
                  <a:gd name="T16" fmla="*/ 71 w 71"/>
                  <a:gd name="T17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1" h="145">
                    <a:moveTo>
                      <a:pt x="71" y="145"/>
                    </a:moveTo>
                    <a:cubicBezTo>
                      <a:pt x="71" y="27"/>
                      <a:pt x="71" y="27"/>
                      <a:pt x="71" y="27"/>
                    </a:cubicBezTo>
                    <a:cubicBezTo>
                      <a:pt x="71" y="15"/>
                      <a:pt x="64" y="6"/>
                      <a:pt x="54" y="2"/>
                    </a:cubicBezTo>
                    <a:cubicBezTo>
                      <a:pt x="51" y="1"/>
                      <a:pt x="48" y="0"/>
                      <a:pt x="45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20" y="1"/>
                      <a:pt x="17" y="2"/>
                    </a:cubicBezTo>
                    <a:cubicBezTo>
                      <a:pt x="7" y="6"/>
                      <a:pt x="0" y="15"/>
                      <a:pt x="0" y="27"/>
                    </a:cubicBezTo>
                    <a:cubicBezTo>
                      <a:pt x="0" y="145"/>
                      <a:pt x="0" y="145"/>
                      <a:pt x="0" y="145"/>
                    </a:cubicBezTo>
                    <a:lnTo>
                      <a:pt x="71" y="14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9"/>
              <p:cNvSpPr/>
              <p:nvPr/>
            </p:nvSpPr>
            <p:spPr bwMode="auto">
              <a:xfrm>
                <a:off x="11483975" y="1939925"/>
                <a:ext cx="392113" cy="1154113"/>
              </a:xfrm>
              <a:custGeom>
                <a:avLst/>
                <a:gdLst>
                  <a:gd name="T0" fmla="*/ 18 w 92"/>
                  <a:gd name="T1" fmla="*/ 5 h 271"/>
                  <a:gd name="T2" fmla="*/ 6 w 92"/>
                  <a:gd name="T3" fmla="*/ 2 h 271"/>
                  <a:gd name="T4" fmla="*/ 1 w 92"/>
                  <a:gd name="T5" fmla="*/ 7 h 271"/>
                  <a:gd name="T6" fmla="*/ 3 w 92"/>
                  <a:gd name="T7" fmla="*/ 19 h 271"/>
                  <a:gd name="T8" fmla="*/ 4 w 92"/>
                  <a:gd name="T9" fmla="*/ 10 h 271"/>
                  <a:gd name="T10" fmla="*/ 8 w 92"/>
                  <a:gd name="T11" fmla="*/ 10 h 271"/>
                  <a:gd name="T12" fmla="*/ 8 w 92"/>
                  <a:gd name="T13" fmla="*/ 9 h 271"/>
                  <a:gd name="T14" fmla="*/ 9 w 92"/>
                  <a:gd name="T15" fmla="*/ 8 h 271"/>
                  <a:gd name="T16" fmla="*/ 13 w 92"/>
                  <a:gd name="T17" fmla="*/ 10 h 271"/>
                  <a:gd name="T18" fmla="*/ 19 w 92"/>
                  <a:gd name="T19" fmla="*/ 20 h 271"/>
                  <a:gd name="T20" fmla="*/ 21 w 92"/>
                  <a:gd name="T21" fmla="*/ 23 h 271"/>
                  <a:gd name="T22" fmla="*/ 76 w 92"/>
                  <a:gd name="T23" fmla="*/ 140 h 271"/>
                  <a:gd name="T24" fmla="*/ 83 w 92"/>
                  <a:gd name="T25" fmla="*/ 224 h 271"/>
                  <a:gd name="T26" fmla="*/ 82 w 92"/>
                  <a:gd name="T27" fmla="*/ 271 h 271"/>
                  <a:gd name="T28" fmla="*/ 89 w 92"/>
                  <a:gd name="T29" fmla="*/ 271 h 271"/>
                  <a:gd name="T30" fmla="*/ 90 w 92"/>
                  <a:gd name="T31" fmla="*/ 225 h 271"/>
                  <a:gd name="T32" fmla="*/ 82 w 92"/>
                  <a:gd name="T33" fmla="*/ 137 h 271"/>
                  <a:gd name="T34" fmla="*/ 27 w 92"/>
                  <a:gd name="T35" fmla="*/ 21 h 271"/>
                  <a:gd name="T36" fmla="*/ 25 w 92"/>
                  <a:gd name="T37" fmla="*/ 17 h 271"/>
                  <a:gd name="T38" fmla="*/ 18 w 92"/>
                  <a:gd name="T39" fmla="*/ 5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2" h="271">
                    <a:moveTo>
                      <a:pt x="18" y="5"/>
                    </a:moveTo>
                    <a:cubicBezTo>
                      <a:pt x="15" y="2"/>
                      <a:pt x="11" y="0"/>
                      <a:pt x="6" y="2"/>
                    </a:cubicBezTo>
                    <a:cubicBezTo>
                      <a:pt x="4" y="3"/>
                      <a:pt x="2" y="5"/>
                      <a:pt x="1" y="7"/>
                    </a:cubicBezTo>
                    <a:cubicBezTo>
                      <a:pt x="0" y="10"/>
                      <a:pt x="1" y="14"/>
                      <a:pt x="3" y="1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9"/>
                      <a:pt x="8" y="9"/>
                    </a:cubicBezTo>
                    <a:cubicBezTo>
                      <a:pt x="8" y="9"/>
                      <a:pt x="8" y="8"/>
                      <a:pt x="9" y="8"/>
                    </a:cubicBezTo>
                    <a:cubicBezTo>
                      <a:pt x="9" y="8"/>
                      <a:pt x="10" y="7"/>
                      <a:pt x="13" y="10"/>
                    </a:cubicBezTo>
                    <a:cubicBezTo>
                      <a:pt x="14" y="12"/>
                      <a:pt x="16" y="15"/>
                      <a:pt x="19" y="20"/>
                    </a:cubicBezTo>
                    <a:cubicBezTo>
                      <a:pt x="20" y="21"/>
                      <a:pt x="20" y="22"/>
                      <a:pt x="21" y="23"/>
                    </a:cubicBezTo>
                    <a:cubicBezTo>
                      <a:pt x="37" y="56"/>
                      <a:pt x="76" y="139"/>
                      <a:pt x="76" y="140"/>
                    </a:cubicBezTo>
                    <a:cubicBezTo>
                      <a:pt x="85" y="163"/>
                      <a:pt x="84" y="189"/>
                      <a:pt x="83" y="224"/>
                    </a:cubicBezTo>
                    <a:cubicBezTo>
                      <a:pt x="83" y="238"/>
                      <a:pt x="82" y="254"/>
                      <a:pt x="82" y="271"/>
                    </a:cubicBezTo>
                    <a:cubicBezTo>
                      <a:pt x="89" y="271"/>
                      <a:pt x="89" y="271"/>
                      <a:pt x="89" y="271"/>
                    </a:cubicBezTo>
                    <a:cubicBezTo>
                      <a:pt x="89" y="254"/>
                      <a:pt x="89" y="238"/>
                      <a:pt x="90" y="225"/>
                    </a:cubicBezTo>
                    <a:cubicBezTo>
                      <a:pt x="91" y="188"/>
                      <a:pt x="92" y="162"/>
                      <a:pt x="82" y="137"/>
                    </a:cubicBezTo>
                    <a:cubicBezTo>
                      <a:pt x="82" y="136"/>
                      <a:pt x="43" y="54"/>
                      <a:pt x="27" y="21"/>
                    </a:cubicBezTo>
                    <a:cubicBezTo>
                      <a:pt x="26" y="20"/>
                      <a:pt x="26" y="18"/>
                      <a:pt x="25" y="17"/>
                    </a:cubicBezTo>
                    <a:cubicBezTo>
                      <a:pt x="23" y="14"/>
                      <a:pt x="21" y="9"/>
                      <a:pt x="18" y="5"/>
                    </a:cubicBezTo>
                    <a:close/>
                  </a:path>
                </a:pathLst>
              </a:custGeom>
              <a:solidFill>
                <a:srgbClr val="3442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10"/>
              <p:cNvSpPr/>
              <p:nvPr/>
            </p:nvSpPr>
            <p:spPr bwMode="auto">
              <a:xfrm>
                <a:off x="11974513" y="1939925"/>
                <a:ext cx="392113" cy="1154113"/>
              </a:xfrm>
              <a:custGeom>
                <a:avLst/>
                <a:gdLst>
                  <a:gd name="T0" fmla="*/ 78 w 92"/>
                  <a:gd name="T1" fmla="*/ 12 h 271"/>
                  <a:gd name="T2" fmla="*/ 83 w 92"/>
                  <a:gd name="T3" fmla="*/ 8 h 271"/>
                  <a:gd name="T4" fmla="*/ 84 w 92"/>
                  <a:gd name="T5" fmla="*/ 9 h 271"/>
                  <a:gd name="T6" fmla="*/ 84 w 92"/>
                  <a:gd name="T7" fmla="*/ 12 h 271"/>
                  <a:gd name="T8" fmla="*/ 89 w 92"/>
                  <a:gd name="T9" fmla="*/ 12 h 271"/>
                  <a:gd name="T10" fmla="*/ 90 w 92"/>
                  <a:gd name="T11" fmla="*/ 18 h 271"/>
                  <a:gd name="T12" fmla="*/ 91 w 92"/>
                  <a:gd name="T13" fmla="*/ 7 h 271"/>
                  <a:gd name="T14" fmla="*/ 86 w 92"/>
                  <a:gd name="T15" fmla="*/ 2 h 271"/>
                  <a:gd name="T16" fmla="*/ 74 w 92"/>
                  <a:gd name="T17" fmla="*/ 5 h 271"/>
                  <a:gd name="T18" fmla="*/ 67 w 92"/>
                  <a:gd name="T19" fmla="*/ 17 h 271"/>
                  <a:gd name="T20" fmla="*/ 65 w 92"/>
                  <a:gd name="T21" fmla="*/ 21 h 271"/>
                  <a:gd name="T22" fmla="*/ 10 w 92"/>
                  <a:gd name="T23" fmla="*/ 137 h 271"/>
                  <a:gd name="T24" fmla="*/ 2 w 92"/>
                  <a:gd name="T25" fmla="*/ 225 h 271"/>
                  <a:gd name="T26" fmla="*/ 3 w 92"/>
                  <a:gd name="T27" fmla="*/ 271 h 271"/>
                  <a:gd name="T28" fmla="*/ 10 w 92"/>
                  <a:gd name="T29" fmla="*/ 271 h 271"/>
                  <a:gd name="T30" fmla="*/ 9 w 92"/>
                  <a:gd name="T31" fmla="*/ 224 h 271"/>
                  <a:gd name="T32" fmla="*/ 16 w 92"/>
                  <a:gd name="T33" fmla="*/ 140 h 271"/>
                  <a:gd name="T34" fmla="*/ 71 w 92"/>
                  <a:gd name="T35" fmla="*/ 25 h 271"/>
                  <a:gd name="T36" fmla="*/ 73 w 92"/>
                  <a:gd name="T37" fmla="*/ 20 h 271"/>
                  <a:gd name="T38" fmla="*/ 78 w 92"/>
                  <a:gd name="T39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2" h="271">
                    <a:moveTo>
                      <a:pt x="78" y="12"/>
                    </a:moveTo>
                    <a:cubicBezTo>
                      <a:pt x="81" y="7"/>
                      <a:pt x="83" y="8"/>
                      <a:pt x="83" y="8"/>
                    </a:cubicBezTo>
                    <a:cubicBezTo>
                      <a:pt x="84" y="8"/>
                      <a:pt x="84" y="9"/>
                      <a:pt x="84" y="9"/>
                    </a:cubicBezTo>
                    <a:cubicBezTo>
                      <a:pt x="84" y="10"/>
                      <a:pt x="85" y="10"/>
                      <a:pt x="84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8"/>
                      <a:pt x="90" y="18"/>
                      <a:pt x="90" y="18"/>
                    </a:cubicBezTo>
                    <a:cubicBezTo>
                      <a:pt x="91" y="13"/>
                      <a:pt x="92" y="10"/>
                      <a:pt x="91" y="7"/>
                    </a:cubicBezTo>
                    <a:cubicBezTo>
                      <a:pt x="90" y="5"/>
                      <a:pt x="88" y="3"/>
                      <a:pt x="86" y="2"/>
                    </a:cubicBezTo>
                    <a:cubicBezTo>
                      <a:pt x="81" y="0"/>
                      <a:pt x="78" y="2"/>
                      <a:pt x="74" y="5"/>
                    </a:cubicBezTo>
                    <a:cubicBezTo>
                      <a:pt x="71" y="9"/>
                      <a:pt x="69" y="14"/>
                      <a:pt x="67" y="17"/>
                    </a:cubicBezTo>
                    <a:cubicBezTo>
                      <a:pt x="66" y="18"/>
                      <a:pt x="66" y="19"/>
                      <a:pt x="65" y="21"/>
                    </a:cubicBezTo>
                    <a:cubicBezTo>
                      <a:pt x="49" y="54"/>
                      <a:pt x="10" y="136"/>
                      <a:pt x="10" y="137"/>
                    </a:cubicBezTo>
                    <a:cubicBezTo>
                      <a:pt x="0" y="162"/>
                      <a:pt x="1" y="188"/>
                      <a:pt x="2" y="225"/>
                    </a:cubicBezTo>
                    <a:cubicBezTo>
                      <a:pt x="3" y="238"/>
                      <a:pt x="3" y="254"/>
                      <a:pt x="3" y="271"/>
                    </a:cubicBezTo>
                    <a:cubicBezTo>
                      <a:pt x="10" y="271"/>
                      <a:pt x="10" y="271"/>
                      <a:pt x="10" y="271"/>
                    </a:cubicBezTo>
                    <a:cubicBezTo>
                      <a:pt x="10" y="254"/>
                      <a:pt x="9" y="238"/>
                      <a:pt x="9" y="224"/>
                    </a:cubicBezTo>
                    <a:cubicBezTo>
                      <a:pt x="8" y="189"/>
                      <a:pt x="7" y="163"/>
                      <a:pt x="16" y="140"/>
                    </a:cubicBezTo>
                    <a:cubicBezTo>
                      <a:pt x="16" y="139"/>
                      <a:pt x="54" y="59"/>
                      <a:pt x="71" y="25"/>
                    </a:cubicBezTo>
                    <a:cubicBezTo>
                      <a:pt x="71" y="23"/>
                      <a:pt x="72" y="22"/>
                      <a:pt x="73" y="20"/>
                    </a:cubicBezTo>
                    <a:cubicBezTo>
                      <a:pt x="75" y="16"/>
                      <a:pt x="77" y="13"/>
                      <a:pt x="78" y="12"/>
                    </a:cubicBezTo>
                    <a:close/>
                  </a:path>
                </a:pathLst>
              </a:custGeom>
              <a:solidFill>
                <a:srgbClr val="3442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11"/>
              <p:cNvSpPr/>
              <p:nvPr/>
            </p:nvSpPr>
            <p:spPr bwMode="auto">
              <a:xfrm>
                <a:off x="11739563" y="1820863"/>
                <a:ext cx="171450" cy="490538"/>
              </a:xfrm>
              <a:custGeom>
                <a:avLst/>
                <a:gdLst>
                  <a:gd name="T0" fmla="*/ 25 w 40"/>
                  <a:gd name="T1" fmla="*/ 7 h 115"/>
                  <a:gd name="T2" fmla="*/ 13 w 40"/>
                  <a:gd name="T3" fmla="*/ 0 h 115"/>
                  <a:gd name="T4" fmla="*/ 0 w 40"/>
                  <a:gd name="T5" fmla="*/ 10 h 115"/>
                  <a:gd name="T6" fmla="*/ 7 w 40"/>
                  <a:gd name="T7" fmla="*/ 12 h 115"/>
                  <a:gd name="T8" fmla="*/ 7 w 40"/>
                  <a:gd name="T9" fmla="*/ 12 h 115"/>
                  <a:gd name="T10" fmla="*/ 8 w 40"/>
                  <a:gd name="T11" fmla="*/ 9 h 115"/>
                  <a:gd name="T12" fmla="*/ 13 w 40"/>
                  <a:gd name="T13" fmla="*/ 7 h 115"/>
                  <a:gd name="T14" fmla="*/ 20 w 40"/>
                  <a:gd name="T15" fmla="*/ 14 h 115"/>
                  <a:gd name="T16" fmla="*/ 17 w 40"/>
                  <a:gd name="T17" fmla="*/ 19 h 115"/>
                  <a:gd name="T18" fmla="*/ 16 w 40"/>
                  <a:gd name="T19" fmla="*/ 20 h 115"/>
                  <a:gd name="T20" fmla="*/ 11 w 40"/>
                  <a:gd name="T21" fmla="*/ 28 h 115"/>
                  <a:gd name="T22" fmla="*/ 13 w 40"/>
                  <a:gd name="T23" fmla="*/ 28 h 115"/>
                  <a:gd name="T24" fmla="*/ 21 w 40"/>
                  <a:gd name="T25" fmla="*/ 25 h 115"/>
                  <a:gd name="T26" fmla="*/ 34 w 40"/>
                  <a:gd name="T27" fmla="*/ 115 h 115"/>
                  <a:gd name="T28" fmla="*/ 40 w 40"/>
                  <a:gd name="T29" fmla="*/ 114 h 115"/>
                  <a:gd name="T30" fmla="*/ 28 w 40"/>
                  <a:gd name="T31" fmla="*/ 23 h 115"/>
                  <a:gd name="T32" fmla="*/ 26 w 40"/>
                  <a:gd name="T33" fmla="*/ 12 h 115"/>
                  <a:gd name="T34" fmla="*/ 25 w 40"/>
                  <a:gd name="T35" fmla="*/ 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115">
                    <a:moveTo>
                      <a:pt x="25" y="7"/>
                    </a:moveTo>
                    <a:cubicBezTo>
                      <a:pt x="22" y="3"/>
                      <a:pt x="18" y="0"/>
                      <a:pt x="13" y="0"/>
                    </a:cubicBezTo>
                    <a:cubicBezTo>
                      <a:pt x="7" y="0"/>
                      <a:pt x="2" y="4"/>
                      <a:pt x="0" y="10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1"/>
                      <a:pt x="8" y="10"/>
                      <a:pt x="8" y="9"/>
                    </a:cubicBezTo>
                    <a:cubicBezTo>
                      <a:pt x="10" y="8"/>
                      <a:pt x="11" y="7"/>
                      <a:pt x="13" y="7"/>
                    </a:cubicBezTo>
                    <a:cubicBezTo>
                      <a:pt x="17" y="7"/>
                      <a:pt x="20" y="10"/>
                      <a:pt x="20" y="14"/>
                    </a:cubicBezTo>
                    <a:cubicBezTo>
                      <a:pt x="20" y="16"/>
                      <a:pt x="19" y="18"/>
                      <a:pt x="17" y="19"/>
                    </a:cubicBezTo>
                    <a:cubicBezTo>
                      <a:pt x="17" y="20"/>
                      <a:pt x="17" y="20"/>
                      <a:pt x="16" y="2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2" y="28"/>
                      <a:pt x="12" y="28"/>
                      <a:pt x="13" y="28"/>
                    </a:cubicBezTo>
                    <a:cubicBezTo>
                      <a:pt x="16" y="28"/>
                      <a:pt x="19" y="27"/>
                      <a:pt x="21" y="25"/>
                    </a:cubicBezTo>
                    <a:cubicBezTo>
                      <a:pt x="34" y="115"/>
                      <a:pt x="34" y="115"/>
                      <a:pt x="34" y="115"/>
                    </a:cubicBezTo>
                    <a:cubicBezTo>
                      <a:pt x="40" y="114"/>
                      <a:pt x="40" y="114"/>
                      <a:pt x="40" y="114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0"/>
                      <a:pt x="25" y="9"/>
                      <a:pt x="25" y="7"/>
                    </a:cubicBezTo>
                    <a:close/>
                  </a:path>
                </a:pathLst>
              </a:custGeom>
              <a:solidFill>
                <a:srgbClr val="3442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12"/>
              <p:cNvSpPr/>
              <p:nvPr/>
            </p:nvSpPr>
            <p:spPr bwMode="auto">
              <a:xfrm>
                <a:off x="11939588" y="1820863"/>
                <a:ext cx="171450" cy="490538"/>
              </a:xfrm>
              <a:custGeom>
                <a:avLst/>
                <a:gdLst>
                  <a:gd name="T0" fmla="*/ 22 w 40"/>
                  <a:gd name="T1" fmla="*/ 19 h 115"/>
                  <a:gd name="T2" fmla="*/ 20 w 40"/>
                  <a:gd name="T3" fmla="*/ 14 h 115"/>
                  <a:gd name="T4" fmla="*/ 27 w 40"/>
                  <a:gd name="T5" fmla="*/ 7 h 115"/>
                  <a:gd name="T6" fmla="*/ 31 w 40"/>
                  <a:gd name="T7" fmla="*/ 8 h 115"/>
                  <a:gd name="T8" fmla="*/ 34 w 40"/>
                  <a:gd name="T9" fmla="*/ 12 h 115"/>
                  <a:gd name="T10" fmla="*/ 34 w 40"/>
                  <a:gd name="T11" fmla="*/ 12 h 115"/>
                  <a:gd name="T12" fmla="*/ 40 w 40"/>
                  <a:gd name="T13" fmla="*/ 10 h 115"/>
                  <a:gd name="T14" fmla="*/ 27 w 40"/>
                  <a:gd name="T15" fmla="*/ 0 h 115"/>
                  <a:gd name="T16" fmla="*/ 15 w 40"/>
                  <a:gd name="T17" fmla="*/ 8 h 115"/>
                  <a:gd name="T18" fmla="*/ 14 w 40"/>
                  <a:gd name="T19" fmla="*/ 12 h 115"/>
                  <a:gd name="T20" fmla="*/ 12 w 40"/>
                  <a:gd name="T21" fmla="*/ 24 h 115"/>
                  <a:gd name="T22" fmla="*/ 0 w 40"/>
                  <a:gd name="T23" fmla="*/ 114 h 115"/>
                  <a:gd name="T24" fmla="*/ 6 w 40"/>
                  <a:gd name="T25" fmla="*/ 115 h 115"/>
                  <a:gd name="T26" fmla="*/ 19 w 40"/>
                  <a:gd name="T27" fmla="*/ 25 h 115"/>
                  <a:gd name="T28" fmla="*/ 27 w 40"/>
                  <a:gd name="T29" fmla="*/ 28 h 115"/>
                  <a:gd name="T30" fmla="*/ 28 w 40"/>
                  <a:gd name="T31" fmla="*/ 28 h 115"/>
                  <a:gd name="T32" fmla="*/ 23 w 40"/>
                  <a:gd name="T33" fmla="*/ 20 h 115"/>
                  <a:gd name="T34" fmla="*/ 22 w 40"/>
                  <a:gd name="T35" fmla="*/ 19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115">
                    <a:moveTo>
                      <a:pt x="22" y="19"/>
                    </a:moveTo>
                    <a:cubicBezTo>
                      <a:pt x="21" y="18"/>
                      <a:pt x="20" y="16"/>
                      <a:pt x="20" y="14"/>
                    </a:cubicBezTo>
                    <a:cubicBezTo>
                      <a:pt x="20" y="10"/>
                      <a:pt x="23" y="7"/>
                      <a:pt x="27" y="7"/>
                    </a:cubicBezTo>
                    <a:cubicBezTo>
                      <a:pt x="28" y="7"/>
                      <a:pt x="30" y="8"/>
                      <a:pt x="31" y="8"/>
                    </a:cubicBezTo>
                    <a:cubicBezTo>
                      <a:pt x="32" y="9"/>
                      <a:pt x="33" y="10"/>
                      <a:pt x="34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39" y="5"/>
                      <a:pt x="33" y="0"/>
                      <a:pt x="27" y="0"/>
                    </a:cubicBezTo>
                    <a:cubicBezTo>
                      <a:pt x="22" y="0"/>
                      <a:pt x="17" y="3"/>
                      <a:pt x="15" y="8"/>
                    </a:cubicBezTo>
                    <a:cubicBezTo>
                      <a:pt x="14" y="9"/>
                      <a:pt x="14" y="11"/>
                      <a:pt x="14" y="12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0" y="114"/>
                      <a:pt x="0" y="114"/>
                      <a:pt x="0" y="114"/>
                    </a:cubicBezTo>
                    <a:cubicBezTo>
                      <a:pt x="6" y="115"/>
                      <a:pt x="6" y="115"/>
                      <a:pt x="6" y="11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1" y="27"/>
                      <a:pt x="24" y="28"/>
                      <a:pt x="27" y="28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19"/>
                      <a:pt x="22" y="19"/>
                    </a:cubicBezTo>
                    <a:close/>
                  </a:path>
                </a:pathLst>
              </a:custGeom>
              <a:solidFill>
                <a:srgbClr val="3442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13"/>
              <p:cNvSpPr/>
              <p:nvPr/>
            </p:nvSpPr>
            <p:spPr bwMode="auto">
              <a:xfrm>
                <a:off x="12025313" y="1851025"/>
                <a:ext cx="265113" cy="179388"/>
              </a:xfrm>
              <a:custGeom>
                <a:avLst/>
                <a:gdLst>
                  <a:gd name="T0" fmla="*/ 62 w 62"/>
                  <a:gd name="T1" fmla="*/ 26 h 42"/>
                  <a:gd name="T2" fmla="*/ 61 w 62"/>
                  <a:gd name="T3" fmla="*/ 21 h 42"/>
                  <a:gd name="T4" fmla="*/ 49 w 62"/>
                  <a:gd name="T5" fmla="*/ 22 h 42"/>
                  <a:gd name="T6" fmla="*/ 44 w 62"/>
                  <a:gd name="T7" fmla="*/ 11 h 42"/>
                  <a:gd name="T8" fmla="*/ 32 w 62"/>
                  <a:gd name="T9" fmla="*/ 13 h 42"/>
                  <a:gd name="T10" fmla="*/ 26 w 62"/>
                  <a:gd name="T11" fmla="*/ 2 h 42"/>
                  <a:gd name="T12" fmla="*/ 20 w 62"/>
                  <a:gd name="T13" fmla="*/ 3 h 42"/>
                  <a:gd name="T14" fmla="*/ 14 w 62"/>
                  <a:gd name="T15" fmla="*/ 5 h 42"/>
                  <a:gd name="T16" fmla="*/ 14 w 62"/>
                  <a:gd name="T17" fmla="*/ 5 h 42"/>
                  <a:gd name="T18" fmla="*/ 11 w 62"/>
                  <a:gd name="T19" fmla="*/ 1 h 42"/>
                  <a:gd name="T20" fmla="*/ 7 w 62"/>
                  <a:gd name="T21" fmla="*/ 0 h 42"/>
                  <a:gd name="T22" fmla="*/ 0 w 62"/>
                  <a:gd name="T23" fmla="*/ 7 h 42"/>
                  <a:gd name="T24" fmla="*/ 2 w 62"/>
                  <a:gd name="T25" fmla="*/ 12 h 42"/>
                  <a:gd name="T26" fmla="*/ 3 w 62"/>
                  <a:gd name="T27" fmla="*/ 12 h 42"/>
                  <a:gd name="T28" fmla="*/ 3 w 62"/>
                  <a:gd name="T29" fmla="*/ 13 h 42"/>
                  <a:gd name="T30" fmla="*/ 8 w 62"/>
                  <a:gd name="T31" fmla="*/ 21 h 42"/>
                  <a:gd name="T32" fmla="*/ 9 w 62"/>
                  <a:gd name="T33" fmla="*/ 21 h 42"/>
                  <a:gd name="T34" fmla="*/ 19 w 62"/>
                  <a:gd name="T35" fmla="*/ 18 h 42"/>
                  <a:gd name="T36" fmla="*/ 25 w 62"/>
                  <a:gd name="T37" fmla="*/ 28 h 42"/>
                  <a:gd name="T38" fmla="*/ 36 w 62"/>
                  <a:gd name="T39" fmla="*/ 26 h 42"/>
                  <a:gd name="T40" fmla="*/ 40 w 62"/>
                  <a:gd name="T41" fmla="*/ 36 h 42"/>
                  <a:gd name="T42" fmla="*/ 51 w 62"/>
                  <a:gd name="T43" fmla="*/ 35 h 42"/>
                  <a:gd name="T44" fmla="*/ 53 w 62"/>
                  <a:gd name="T45" fmla="*/ 42 h 42"/>
                  <a:gd name="T46" fmla="*/ 55 w 62"/>
                  <a:gd name="T47" fmla="*/ 38 h 42"/>
                  <a:gd name="T48" fmla="*/ 62 w 62"/>
                  <a:gd name="T49" fmla="*/ 26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2" h="42">
                    <a:moveTo>
                      <a:pt x="62" y="26"/>
                    </a:moveTo>
                    <a:cubicBezTo>
                      <a:pt x="61" y="21"/>
                      <a:pt x="61" y="21"/>
                      <a:pt x="61" y="21"/>
                    </a:cubicBezTo>
                    <a:cubicBezTo>
                      <a:pt x="49" y="22"/>
                      <a:pt x="49" y="22"/>
                      <a:pt x="49" y="22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8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9"/>
                      <a:pt x="1" y="11"/>
                      <a:pt x="2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36"/>
                      <a:pt x="40" y="36"/>
                      <a:pt x="40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4" y="40"/>
                      <a:pt x="54" y="39"/>
                      <a:pt x="55" y="38"/>
                    </a:cubicBezTo>
                    <a:cubicBezTo>
                      <a:pt x="57" y="35"/>
                      <a:pt x="59" y="30"/>
                      <a:pt x="62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14"/>
              <p:cNvSpPr/>
              <p:nvPr/>
            </p:nvSpPr>
            <p:spPr bwMode="auto">
              <a:xfrm>
                <a:off x="11845925" y="1817688"/>
                <a:ext cx="158750" cy="106363"/>
              </a:xfrm>
              <a:custGeom>
                <a:avLst/>
                <a:gdLst>
                  <a:gd name="T0" fmla="*/ 37 w 37"/>
                  <a:gd name="T1" fmla="*/ 9 h 25"/>
                  <a:gd name="T2" fmla="*/ 28 w 37"/>
                  <a:gd name="T3" fmla="*/ 0 h 25"/>
                  <a:gd name="T4" fmla="*/ 18 w 37"/>
                  <a:gd name="T5" fmla="*/ 7 h 25"/>
                  <a:gd name="T6" fmla="*/ 8 w 37"/>
                  <a:gd name="T7" fmla="*/ 0 h 25"/>
                  <a:gd name="T8" fmla="*/ 0 w 37"/>
                  <a:gd name="T9" fmla="*/ 8 h 25"/>
                  <a:gd name="T10" fmla="*/ 1 w 37"/>
                  <a:gd name="T11" fmla="*/ 13 h 25"/>
                  <a:gd name="T12" fmla="*/ 3 w 37"/>
                  <a:gd name="T13" fmla="*/ 24 h 25"/>
                  <a:gd name="T14" fmla="*/ 9 w 37"/>
                  <a:gd name="T15" fmla="*/ 18 h 25"/>
                  <a:gd name="T16" fmla="*/ 18 w 37"/>
                  <a:gd name="T17" fmla="*/ 24 h 25"/>
                  <a:gd name="T18" fmla="*/ 27 w 37"/>
                  <a:gd name="T19" fmla="*/ 18 h 25"/>
                  <a:gd name="T20" fmla="*/ 34 w 37"/>
                  <a:gd name="T21" fmla="*/ 25 h 25"/>
                  <a:gd name="T22" fmla="*/ 36 w 37"/>
                  <a:gd name="T23" fmla="*/ 13 h 25"/>
                  <a:gd name="T24" fmla="*/ 37 w 37"/>
                  <a:gd name="T2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25">
                    <a:moveTo>
                      <a:pt x="37" y="9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1" y="11"/>
                      <a:pt x="1" y="13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6" y="12"/>
                      <a:pt x="36" y="10"/>
                      <a:pt x="37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15"/>
              <p:cNvSpPr/>
              <p:nvPr/>
            </p:nvSpPr>
            <p:spPr bwMode="auto">
              <a:xfrm>
                <a:off x="11466513" y="1982788"/>
                <a:ext cx="106363" cy="111125"/>
              </a:xfrm>
              <a:custGeom>
                <a:avLst/>
                <a:gdLst>
                  <a:gd name="T0" fmla="*/ 17 w 25"/>
                  <a:gd name="T1" fmla="*/ 0 h 26"/>
                  <a:gd name="T2" fmla="*/ 12 w 25"/>
                  <a:gd name="T3" fmla="*/ 0 h 26"/>
                  <a:gd name="T4" fmla="*/ 8 w 25"/>
                  <a:gd name="T5" fmla="*/ 0 h 26"/>
                  <a:gd name="T6" fmla="*/ 7 w 25"/>
                  <a:gd name="T7" fmla="*/ 9 h 26"/>
                  <a:gd name="T8" fmla="*/ 6 w 25"/>
                  <a:gd name="T9" fmla="*/ 12 h 26"/>
                  <a:gd name="T10" fmla="*/ 0 w 25"/>
                  <a:gd name="T11" fmla="*/ 13 h 26"/>
                  <a:gd name="T12" fmla="*/ 1 w 25"/>
                  <a:gd name="T13" fmla="*/ 26 h 26"/>
                  <a:gd name="T14" fmla="*/ 17 w 25"/>
                  <a:gd name="T15" fmla="*/ 24 h 26"/>
                  <a:gd name="T16" fmla="*/ 20 w 25"/>
                  <a:gd name="T17" fmla="*/ 14 h 26"/>
                  <a:gd name="T18" fmla="*/ 25 w 25"/>
                  <a:gd name="T19" fmla="*/ 13 h 26"/>
                  <a:gd name="T20" fmla="*/ 23 w 25"/>
                  <a:gd name="T21" fmla="*/ 10 h 26"/>
                  <a:gd name="T22" fmla="*/ 17 w 25"/>
                  <a:gd name="T2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26">
                    <a:moveTo>
                      <a:pt x="17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4" y="12"/>
                      <a:pt x="24" y="11"/>
                      <a:pt x="23" y="10"/>
                    </a:cubicBezTo>
                    <a:cubicBezTo>
                      <a:pt x="20" y="5"/>
                      <a:pt x="18" y="2"/>
                      <a:pt x="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16"/>
              <p:cNvSpPr/>
              <p:nvPr/>
            </p:nvSpPr>
            <p:spPr bwMode="auto">
              <a:xfrm>
                <a:off x="12277725" y="1992313"/>
                <a:ext cx="114300" cy="109538"/>
              </a:xfrm>
              <a:custGeom>
                <a:avLst/>
                <a:gdLst>
                  <a:gd name="T0" fmla="*/ 20 w 27"/>
                  <a:gd name="T1" fmla="*/ 12 h 26"/>
                  <a:gd name="T2" fmla="*/ 19 w 27"/>
                  <a:gd name="T3" fmla="*/ 6 h 26"/>
                  <a:gd name="T4" fmla="*/ 18 w 27"/>
                  <a:gd name="T5" fmla="*/ 0 h 26"/>
                  <a:gd name="T6" fmla="*/ 13 w 27"/>
                  <a:gd name="T7" fmla="*/ 0 h 26"/>
                  <a:gd name="T8" fmla="*/ 7 w 27"/>
                  <a:gd name="T9" fmla="*/ 0 h 26"/>
                  <a:gd name="T10" fmla="*/ 2 w 27"/>
                  <a:gd name="T11" fmla="*/ 8 h 26"/>
                  <a:gd name="T12" fmla="*/ 0 w 27"/>
                  <a:gd name="T13" fmla="*/ 13 h 26"/>
                  <a:gd name="T14" fmla="*/ 7 w 27"/>
                  <a:gd name="T15" fmla="*/ 13 h 26"/>
                  <a:gd name="T16" fmla="*/ 9 w 27"/>
                  <a:gd name="T17" fmla="*/ 24 h 26"/>
                  <a:gd name="T18" fmla="*/ 25 w 27"/>
                  <a:gd name="T19" fmla="*/ 26 h 26"/>
                  <a:gd name="T20" fmla="*/ 27 w 27"/>
                  <a:gd name="T21" fmla="*/ 13 h 26"/>
                  <a:gd name="T22" fmla="*/ 20 w 27"/>
                  <a:gd name="T23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26">
                    <a:moveTo>
                      <a:pt x="20" y="12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1"/>
                      <a:pt x="4" y="4"/>
                      <a:pt x="2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7" y="13"/>
                      <a:pt x="27" y="13"/>
                      <a:pt x="27" y="13"/>
                    </a:cubicBezTo>
                    <a:lnTo>
                      <a:pt x="2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17"/>
              <p:cNvSpPr/>
              <p:nvPr/>
            </p:nvSpPr>
            <p:spPr bwMode="auto">
              <a:xfrm>
                <a:off x="11560175" y="1851025"/>
                <a:ext cx="265113" cy="179388"/>
              </a:xfrm>
              <a:custGeom>
                <a:avLst/>
                <a:gdLst>
                  <a:gd name="T0" fmla="*/ 59 w 62"/>
                  <a:gd name="T1" fmla="*/ 12 h 42"/>
                  <a:gd name="T2" fmla="*/ 59 w 62"/>
                  <a:gd name="T3" fmla="*/ 12 h 42"/>
                  <a:gd name="T4" fmla="*/ 62 w 62"/>
                  <a:gd name="T5" fmla="*/ 7 h 42"/>
                  <a:gd name="T6" fmla="*/ 55 w 62"/>
                  <a:gd name="T7" fmla="*/ 0 h 42"/>
                  <a:gd name="T8" fmla="*/ 50 w 62"/>
                  <a:gd name="T9" fmla="*/ 2 h 42"/>
                  <a:gd name="T10" fmla="*/ 49 w 62"/>
                  <a:gd name="T11" fmla="*/ 5 h 42"/>
                  <a:gd name="T12" fmla="*/ 49 w 62"/>
                  <a:gd name="T13" fmla="*/ 5 h 42"/>
                  <a:gd name="T14" fmla="*/ 42 w 62"/>
                  <a:gd name="T15" fmla="*/ 3 h 42"/>
                  <a:gd name="T16" fmla="*/ 36 w 62"/>
                  <a:gd name="T17" fmla="*/ 1 h 42"/>
                  <a:gd name="T18" fmla="*/ 30 w 62"/>
                  <a:gd name="T19" fmla="*/ 12 h 42"/>
                  <a:gd name="T20" fmla="*/ 18 w 62"/>
                  <a:gd name="T21" fmla="*/ 10 h 42"/>
                  <a:gd name="T22" fmla="*/ 14 w 62"/>
                  <a:gd name="T23" fmla="*/ 20 h 42"/>
                  <a:gd name="T24" fmla="*/ 2 w 62"/>
                  <a:gd name="T25" fmla="*/ 20 h 42"/>
                  <a:gd name="T26" fmla="*/ 0 w 62"/>
                  <a:gd name="T27" fmla="*/ 26 h 42"/>
                  <a:gd name="T28" fmla="*/ 7 w 62"/>
                  <a:gd name="T29" fmla="*/ 38 h 42"/>
                  <a:gd name="T30" fmla="*/ 9 w 62"/>
                  <a:gd name="T31" fmla="*/ 42 h 42"/>
                  <a:gd name="T32" fmla="*/ 12 w 62"/>
                  <a:gd name="T33" fmla="*/ 34 h 42"/>
                  <a:gd name="T34" fmla="*/ 22 w 62"/>
                  <a:gd name="T35" fmla="*/ 35 h 42"/>
                  <a:gd name="T36" fmla="*/ 27 w 62"/>
                  <a:gd name="T37" fmla="*/ 25 h 42"/>
                  <a:gd name="T38" fmla="*/ 37 w 62"/>
                  <a:gd name="T39" fmla="*/ 27 h 42"/>
                  <a:gd name="T40" fmla="*/ 42 w 62"/>
                  <a:gd name="T41" fmla="*/ 18 h 42"/>
                  <a:gd name="T42" fmla="*/ 53 w 62"/>
                  <a:gd name="T43" fmla="*/ 21 h 42"/>
                  <a:gd name="T44" fmla="*/ 53 w 62"/>
                  <a:gd name="T45" fmla="*/ 21 h 42"/>
                  <a:gd name="T46" fmla="*/ 58 w 62"/>
                  <a:gd name="T47" fmla="*/ 13 h 42"/>
                  <a:gd name="T48" fmla="*/ 59 w 62"/>
                  <a:gd name="T49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2" h="42">
                    <a:moveTo>
                      <a:pt x="59" y="12"/>
                    </a:moveTo>
                    <a:cubicBezTo>
                      <a:pt x="59" y="12"/>
                      <a:pt x="59" y="12"/>
                      <a:pt x="59" y="12"/>
                    </a:cubicBezTo>
                    <a:cubicBezTo>
                      <a:pt x="61" y="11"/>
                      <a:pt x="62" y="9"/>
                      <a:pt x="62" y="7"/>
                    </a:cubicBezTo>
                    <a:cubicBezTo>
                      <a:pt x="62" y="3"/>
                      <a:pt x="59" y="0"/>
                      <a:pt x="55" y="0"/>
                    </a:cubicBezTo>
                    <a:cubicBezTo>
                      <a:pt x="53" y="0"/>
                      <a:pt x="52" y="1"/>
                      <a:pt x="50" y="2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3" y="30"/>
                      <a:pt x="5" y="35"/>
                      <a:pt x="7" y="38"/>
                    </a:cubicBezTo>
                    <a:cubicBezTo>
                      <a:pt x="8" y="39"/>
                      <a:pt x="8" y="41"/>
                      <a:pt x="9" y="42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8" y="13"/>
                      <a:pt x="58" y="13"/>
                      <a:pt x="58" y="13"/>
                    </a:cubicBezTo>
                    <a:lnTo>
                      <a:pt x="59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18"/>
              <p:cNvSpPr/>
              <p:nvPr/>
            </p:nvSpPr>
            <p:spPr bwMode="auto">
              <a:xfrm>
                <a:off x="11607800" y="3098800"/>
                <a:ext cx="635000" cy="349250"/>
              </a:xfrm>
              <a:custGeom>
                <a:avLst/>
                <a:gdLst>
                  <a:gd name="T0" fmla="*/ 149 w 149"/>
                  <a:gd name="T1" fmla="*/ 39 h 82"/>
                  <a:gd name="T2" fmla="*/ 142 w 149"/>
                  <a:gd name="T3" fmla="*/ 34 h 82"/>
                  <a:gd name="T4" fmla="*/ 142 w 149"/>
                  <a:gd name="T5" fmla="*/ 26 h 82"/>
                  <a:gd name="T6" fmla="*/ 148 w 149"/>
                  <a:gd name="T7" fmla="*/ 22 h 82"/>
                  <a:gd name="T8" fmla="*/ 144 w 149"/>
                  <a:gd name="T9" fmla="*/ 16 h 82"/>
                  <a:gd name="T10" fmla="*/ 149 w 149"/>
                  <a:gd name="T11" fmla="*/ 10 h 82"/>
                  <a:gd name="T12" fmla="*/ 135 w 149"/>
                  <a:gd name="T13" fmla="*/ 1 h 82"/>
                  <a:gd name="T14" fmla="*/ 134 w 149"/>
                  <a:gd name="T15" fmla="*/ 8 h 82"/>
                  <a:gd name="T16" fmla="*/ 7 w 149"/>
                  <a:gd name="T17" fmla="*/ 8 h 82"/>
                  <a:gd name="T18" fmla="*/ 7 w 149"/>
                  <a:gd name="T19" fmla="*/ 15 h 82"/>
                  <a:gd name="T20" fmla="*/ 0 w 149"/>
                  <a:gd name="T21" fmla="*/ 21 h 82"/>
                  <a:gd name="T22" fmla="*/ 4 w 149"/>
                  <a:gd name="T23" fmla="*/ 27 h 82"/>
                  <a:gd name="T24" fmla="*/ 0 w 149"/>
                  <a:gd name="T25" fmla="*/ 33 h 82"/>
                  <a:gd name="T26" fmla="*/ 7 w 149"/>
                  <a:gd name="T27" fmla="*/ 38 h 82"/>
                  <a:gd name="T28" fmla="*/ 7 w 149"/>
                  <a:gd name="T29" fmla="*/ 44 h 82"/>
                  <a:gd name="T30" fmla="*/ 0 w 149"/>
                  <a:gd name="T31" fmla="*/ 50 h 82"/>
                  <a:gd name="T32" fmla="*/ 4 w 149"/>
                  <a:gd name="T33" fmla="*/ 56 h 82"/>
                  <a:gd name="T34" fmla="*/ 0 w 149"/>
                  <a:gd name="T35" fmla="*/ 62 h 82"/>
                  <a:gd name="T36" fmla="*/ 7 w 149"/>
                  <a:gd name="T37" fmla="*/ 67 h 82"/>
                  <a:gd name="T38" fmla="*/ 7 w 149"/>
                  <a:gd name="T39" fmla="*/ 82 h 82"/>
                  <a:gd name="T40" fmla="*/ 142 w 149"/>
                  <a:gd name="T41" fmla="*/ 82 h 82"/>
                  <a:gd name="T42" fmla="*/ 142 w 149"/>
                  <a:gd name="T43" fmla="*/ 78 h 82"/>
                  <a:gd name="T44" fmla="*/ 147 w 149"/>
                  <a:gd name="T45" fmla="*/ 78 h 82"/>
                  <a:gd name="T46" fmla="*/ 147 w 149"/>
                  <a:gd name="T47" fmla="*/ 77 h 82"/>
                  <a:gd name="T48" fmla="*/ 146 w 149"/>
                  <a:gd name="T49" fmla="*/ 77 h 82"/>
                  <a:gd name="T50" fmla="*/ 145 w 149"/>
                  <a:gd name="T51" fmla="*/ 74 h 82"/>
                  <a:gd name="T52" fmla="*/ 149 w 149"/>
                  <a:gd name="T53" fmla="*/ 68 h 82"/>
                  <a:gd name="T54" fmla="*/ 142 w 149"/>
                  <a:gd name="T55" fmla="*/ 63 h 82"/>
                  <a:gd name="T56" fmla="*/ 142 w 149"/>
                  <a:gd name="T57" fmla="*/ 56 h 82"/>
                  <a:gd name="T58" fmla="*/ 148 w 149"/>
                  <a:gd name="T59" fmla="*/ 52 h 82"/>
                  <a:gd name="T60" fmla="*/ 144 w 149"/>
                  <a:gd name="T61" fmla="*/ 45 h 82"/>
                  <a:gd name="T62" fmla="*/ 149 w 149"/>
                  <a:gd name="T63" fmla="*/ 3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9" h="82">
                    <a:moveTo>
                      <a:pt x="149" y="39"/>
                    </a:moveTo>
                    <a:cubicBezTo>
                      <a:pt x="149" y="39"/>
                      <a:pt x="146" y="37"/>
                      <a:pt x="142" y="34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5" y="24"/>
                      <a:pt x="148" y="22"/>
                      <a:pt x="148" y="22"/>
                    </a:cubicBezTo>
                    <a:cubicBezTo>
                      <a:pt x="148" y="22"/>
                      <a:pt x="144" y="21"/>
                      <a:pt x="144" y="16"/>
                    </a:cubicBezTo>
                    <a:cubicBezTo>
                      <a:pt x="144" y="11"/>
                      <a:pt x="149" y="10"/>
                      <a:pt x="149" y="10"/>
                    </a:cubicBezTo>
                    <a:cubicBezTo>
                      <a:pt x="149" y="10"/>
                      <a:pt x="137" y="0"/>
                      <a:pt x="135" y="1"/>
                    </a:cubicBezTo>
                    <a:cubicBezTo>
                      <a:pt x="134" y="1"/>
                      <a:pt x="134" y="4"/>
                      <a:pt x="134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4" y="18"/>
                      <a:pt x="0" y="21"/>
                      <a:pt x="0" y="21"/>
                    </a:cubicBezTo>
                    <a:cubicBezTo>
                      <a:pt x="0" y="21"/>
                      <a:pt x="4" y="22"/>
                      <a:pt x="4" y="27"/>
                    </a:cubicBezTo>
                    <a:cubicBezTo>
                      <a:pt x="4" y="32"/>
                      <a:pt x="0" y="33"/>
                      <a:pt x="0" y="33"/>
                    </a:cubicBezTo>
                    <a:cubicBezTo>
                      <a:pt x="0" y="33"/>
                      <a:pt x="4" y="35"/>
                      <a:pt x="7" y="38"/>
                    </a:cubicBezTo>
                    <a:cubicBezTo>
                      <a:pt x="7" y="44"/>
                      <a:pt x="7" y="44"/>
                      <a:pt x="7" y="44"/>
                    </a:cubicBezTo>
                    <a:cubicBezTo>
                      <a:pt x="4" y="47"/>
                      <a:pt x="0" y="50"/>
                      <a:pt x="0" y="50"/>
                    </a:cubicBezTo>
                    <a:cubicBezTo>
                      <a:pt x="0" y="50"/>
                      <a:pt x="4" y="51"/>
                      <a:pt x="4" y="56"/>
                    </a:cubicBezTo>
                    <a:cubicBezTo>
                      <a:pt x="4" y="61"/>
                      <a:pt x="0" y="62"/>
                      <a:pt x="0" y="62"/>
                    </a:cubicBezTo>
                    <a:cubicBezTo>
                      <a:pt x="0" y="62"/>
                      <a:pt x="4" y="65"/>
                      <a:pt x="7" y="67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142" y="82"/>
                      <a:pt x="142" y="82"/>
                      <a:pt x="142" y="82"/>
                    </a:cubicBezTo>
                    <a:cubicBezTo>
                      <a:pt x="142" y="78"/>
                      <a:pt x="142" y="78"/>
                      <a:pt x="142" y="78"/>
                    </a:cubicBezTo>
                    <a:cubicBezTo>
                      <a:pt x="147" y="78"/>
                      <a:pt x="147" y="78"/>
                      <a:pt x="147" y="78"/>
                    </a:cubicBezTo>
                    <a:cubicBezTo>
                      <a:pt x="147" y="78"/>
                      <a:pt x="147" y="78"/>
                      <a:pt x="147" y="77"/>
                    </a:cubicBezTo>
                    <a:cubicBezTo>
                      <a:pt x="147" y="77"/>
                      <a:pt x="146" y="77"/>
                      <a:pt x="146" y="77"/>
                    </a:cubicBezTo>
                    <a:cubicBezTo>
                      <a:pt x="146" y="76"/>
                      <a:pt x="145" y="75"/>
                      <a:pt x="145" y="74"/>
                    </a:cubicBezTo>
                    <a:cubicBezTo>
                      <a:pt x="145" y="70"/>
                      <a:pt x="149" y="68"/>
                      <a:pt x="149" y="68"/>
                    </a:cubicBezTo>
                    <a:cubicBezTo>
                      <a:pt x="149" y="68"/>
                      <a:pt x="146" y="66"/>
                      <a:pt x="142" y="63"/>
                    </a:cubicBezTo>
                    <a:cubicBezTo>
                      <a:pt x="142" y="56"/>
                      <a:pt x="142" y="56"/>
                      <a:pt x="142" y="56"/>
                    </a:cubicBezTo>
                    <a:cubicBezTo>
                      <a:pt x="145" y="54"/>
                      <a:pt x="148" y="52"/>
                      <a:pt x="148" y="52"/>
                    </a:cubicBezTo>
                    <a:cubicBezTo>
                      <a:pt x="148" y="52"/>
                      <a:pt x="144" y="51"/>
                      <a:pt x="144" y="45"/>
                    </a:cubicBezTo>
                    <a:cubicBezTo>
                      <a:pt x="144" y="40"/>
                      <a:pt x="149" y="39"/>
                      <a:pt x="149" y="39"/>
                    </a:cubicBezTo>
                    <a:close/>
                  </a:path>
                </a:pathLst>
              </a:custGeom>
              <a:solidFill>
                <a:srgbClr val="1726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19"/>
              <p:cNvSpPr/>
              <p:nvPr/>
            </p:nvSpPr>
            <p:spPr bwMode="auto">
              <a:xfrm>
                <a:off x="11577638" y="3038475"/>
                <a:ext cx="695325" cy="149225"/>
              </a:xfrm>
              <a:custGeom>
                <a:avLst/>
                <a:gdLst>
                  <a:gd name="T0" fmla="*/ 0 w 163"/>
                  <a:gd name="T1" fmla="*/ 0 h 35"/>
                  <a:gd name="T2" fmla="*/ 0 w 163"/>
                  <a:gd name="T3" fmla="*/ 27 h 35"/>
                  <a:gd name="T4" fmla="*/ 9 w 163"/>
                  <a:gd name="T5" fmla="*/ 35 h 35"/>
                  <a:gd name="T6" fmla="*/ 9 w 163"/>
                  <a:gd name="T7" fmla="*/ 35 h 35"/>
                  <a:gd name="T8" fmla="*/ 155 w 163"/>
                  <a:gd name="T9" fmla="*/ 24 h 35"/>
                  <a:gd name="T10" fmla="*/ 163 w 163"/>
                  <a:gd name="T11" fmla="*/ 15 h 35"/>
                  <a:gd name="T12" fmla="*/ 163 w 163"/>
                  <a:gd name="T13" fmla="*/ 0 h 35"/>
                  <a:gd name="T14" fmla="*/ 0 w 163"/>
                  <a:gd name="T1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35">
                    <a:moveTo>
                      <a:pt x="0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1" y="31"/>
                      <a:pt x="4" y="35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155" y="24"/>
                      <a:pt x="155" y="24"/>
                      <a:pt x="155" y="24"/>
                    </a:cubicBezTo>
                    <a:cubicBezTo>
                      <a:pt x="160" y="24"/>
                      <a:pt x="163" y="20"/>
                      <a:pt x="163" y="15"/>
                    </a:cubicBezTo>
                    <a:cubicBezTo>
                      <a:pt x="163" y="0"/>
                      <a:pt x="163" y="0"/>
                      <a:pt x="16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20"/>
              <p:cNvSpPr/>
              <p:nvPr/>
            </p:nvSpPr>
            <p:spPr bwMode="auto">
              <a:xfrm>
                <a:off x="11577638" y="3192463"/>
                <a:ext cx="695325" cy="119063"/>
              </a:xfrm>
              <a:custGeom>
                <a:avLst/>
                <a:gdLst>
                  <a:gd name="T0" fmla="*/ 154 w 163"/>
                  <a:gd name="T1" fmla="*/ 0 h 28"/>
                  <a:gd name="T2" fmla="*/ 8 w 163"/>
                  <a:gd name="T3" fmla="*/ 11 h 28"/>
                  <a:gd name="T4" fmla="*/ 0 w 163"/>
                  <a:gd name="T5" fmla="*/ 20 h 28"/>
                  <a:gd name="T6" fmla="*/ 9 w 163"/>
                  <a:gd name="T7" fmla="*/ 28 h 28"/>
                  <a:gd name="T8" fmla="*/ 9 w 163"/>
                  <a:gd name="T9" fmla="*/ 28 h 28"/>
                  <a:gd name="T10" fmla="*/ 155 w 163"/>
                  <a:gd name="T11" fmla="*/ 17 h 28"/>
                  <a:gd name="T12" fmla="*/ 163 w 163"/>
                  <a:gd name="T13" fmla="*/ 8 h 28"/>
                  <a:gd name="T14" fmla="*/ 154 w 163"/>
                  <a:gd name="T1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28">
                    <a:moveTo>
                      <a:pt x="154" y="0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3" y="11"/>
                      <a:pt x="0" y="16"/>
                      <a:pt x="0" y="20"/>
                    </a:cubicBezTo>
                    <a:cubicBezTo>
                      <a:pt x="1" y="25"/>
                      <a:pt x="4" y="28"/>
                      <a:pt x="9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155" y="17"/>
                      <a:pt x="155" y="17"/>
                      <a:pt x="155" y="17"/>
                    </a:cubicBezTo>
                    <a:cubicBezTo>
                      <a:pt x="160" y="17"/>
                      <a:pt x="163" y="13"/>
                      <a:pt x="163" y="8"/>
                    </a:cubicBezTo>
                    <a:cubicBezTo>
                      <a:pt x="162" y="4"/>
                      <a:pt x="158" y="0"/>
                      <a:pt x="154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21"/>
              <p:cNvSpPr/>
              <p:nvPr/>
            </p:nvSpPr>
            <p:spPr bwMode="auto">
              <a:xfrm>
                <a:off x="11577638" y="3314700"/>
                <a:ext cx="695325" cy="119063"/>
              </a:xfrm>
              <a:custGeom>
                <a:avLst/>
                <a:gdLst>
                  <a:gd name="T0" fmla="*/ 154 w 163"/>
                  <a:gd name="T1" fmla="*/ 1 h 28"/>
                  <a:gd name="T2" fmla="*/ 8 w 163"/>
                  <a:gd name="T3" fmla="*/ 11 h 28"/>
                  <a:gd name="T4" fmla="*/ 0 w 163"/>
                  <a:gd name="T5" fmla="*/ 21 h 28"/>
                  <a:gd name="T6" fmla="*/ 9 w 163"/>
                  <a:gd name="T7" fmla="*/ 28 h 28"/>
                  <a:gd name="T8" fmla="*/ 9 w 163"/>
                  <a:gd name="T9" fmla="*/ 28 h 28"/>
                  <a:gd name="T10" fmla="*/ 155 w 163"/>
                  <a:gd name="T11" fmla="*/ 18 h 28"/>
                  <a:gd name="T12" fmla="*/ 163 w 163"/>
                  <a:gd name="T13" fmla="*/ 9 h 28"/>
                  <a:gd name="T14" fmla="*/ 154 w 163"/>
                  <a:gd name="T1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28">
                    <a:moveTo>
                      <a:pt x="154" y="1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3" y="12"/>
                      <a:pt x="0" y="16"/>
                      <a:pt x="0" y="21"/>
                    </a:cubicBezTo>
                    <a:cubicBezTo>
                      <a:pt x="1" y="25"/>
                      <a:pt x="4" y="28"/>
                      <a:pt x="9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60" y="17"/>
                      <a:pt x="163" y="13"/>
                      <a:pt x="163" y="9"/>
                    </a:cubicBezTo>
                    <a:cubicBezTo>
                      <a:pt x="162" y="4"/>
                      <a:pt x="158" y="0"/>
                      <a:pt x="154" y="1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22"/>
              <p:cNvSpPr/>
              <p:nvPr/>
            </p:nvSpPr>
            <p:spPr bwMode="auto">
              <a:xfrm>
                <a:off x="11747500" y="3524250"/>
                <a:ext cx="355600" cy="88900"/>
              </a:xfrm>
              <a:custGeom>
                <a:avLst/>
                <a:gdLst>
                  <a:gd name="T0" fmla="*/ 23 w 83"/>
                  <a:gd name="T1" fmla="*/ 15 h 21"/>
                  <a:gd name="T2" fmla="*/ 60 w 83"/>
                  <a:gd name="T3" fmla="*/ 15 h 21"/>
                  <a:gd name="T4" fmla="*/ 83 w 83"/>
                  <a:gd name="T5" fmla="*/ 0 h 21"/>
                  <a:gd name="T6" fmla="*/ 0 w 83"/>
                  <a:gd name="T7" fmla="*/ 0 h 21"/>
                  <a:gd name="T8" fmla="*/ 23 w 83"/>
                  <a:gd name="T9" fmla="*/ 1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1">
                    <a:moveTo>
                      <a:pt x="23" y="15"/>
                    </a:moveTo>
                    <a:cubicBezTo>
                      <a:pt x="33" y="21"/>
                      <a:pt x="50" y="21"/>
                      <a:pt x="60" y="15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23" y="15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23"/>
              <p:cNvSpPr/>
              <p:nvPr/>
            </p:nvSpPr>
            <p:spPr bwMode="auto">
              <a:xfrm>
                <a:off x="11598275" y="3430588"/>
                <a:ext cx="641350" cy="93663"/>
              </a:xfrm>
              <a:custGeom>
                <a:avLst/>
                <a:gdLst>
                  <a:gd name="T0" fmla="*/ 149 w 150"/>
                  <a:gd name="T1" fmla="*/ 1 h 22"/>
                  <a:gd name="T2" fmla="*/ 149 w 150"/>
                  <a:gd name="T3" fmla="*/ 0 h 22"/>
                  <a:gd name="T4" fmla="*/ 135 w 150"/>
                  <a:gd name="T5" fmla="*/ 0 h 22"/>
                  <a:gd name="T6" fmla="*/ 0 w 150"/>
                  <a:gd name="T7" fmla="*/ 0 h 22"/>
                  <a:gd name="T8" fmla="*/ 35 w 150"/>
                  <a:gd name="T9" fmla="*/ 22 h 22"/>
                  <a:gd name="T10" fmla="*/ 118 w 150"/>
                  <a:gd name="T11" fmla="*/ 22 h 22"/>
                  <a:gd name="T12" fmla="*/ 148 w 150"/>
                  <a:gd name="T13" fmla="*/ 3 h 22"/>
                  <a:gd name="T14" fmla="*/ 149 w 150"/>
                  <a:gd name="T15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0" h="22">
                    <a:moveTo>
                      <a:pt x="149" y="1"/>
                    </a:moveTo>
                    <a:cubicBezTo>
                      <a:pt x="149" y="1"/>
                      <a:pt x="149" y="1"/>
                      <a:pt x="149" y="0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118" y="22"/>
                      <a:pt x="118" y="22"/>
                      <a:pt x="118" y="22"/>
                    </a:cubicBezTo>
                    <a:cubicBezTo>
                      <a:pt x="148" y="3"/>
                      <a:pt x="148" y="3"/>
                      <a:pt x="148" y="3"/>
                    </a:cubicBezTo>
                    <a:cubicBezTo>
                      <a:pt x="149" y="2"/>
                      <a:pt x="150" y="2"/>
                      <a:pt x="149" y="1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29" name="椭圆 428"/>
            <p:cNvSpPr/>
            <p:nvPr/>
          </p:nvSpPr>
          <p:spPr>
            <a:xfrm>
              <a:off x="9450637" y="-2125872"/>
              <a:ext cx="2842964" cy="260580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rgbClr val="131923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28575" cap="flat" cmpd="sng" algn="ctr">
              <a:noFill/>
              <a:prstDash val="solid"/>
              <a:miter lim="800000"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-1424219" y="-4067638"/>
            <a:ext cx="15040438" cy="15053368"/>
            <a:chOff x="-1424219" y="-4067638"/>
            <a:chExt cx="15040438" cy="15053368"/>
          </a:xfrm>
        </p:grpSpPr>
        <p:sp>
          <p:nvSpPr>
            <p:cNvPr id="12" name="椭圆 11"/>
            <p:cNvSpPr>
              <a:spLocks noChangeAspect="1"/>
            </p:cNvSpPr>
            <p:nvPr/>
          </p:nvSpPr>
          <p:spPr>
            <a:xfrm>
              <a:off x="7532920" y="6372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>
              <a:spLocks noChangeAspect="1"/>
            </p:cNvSpPr>
            <p:nvPr/>
          </p:nvSpPr>
          <p:spPr>
            <a:xfrm>
              <a:off x="7101120" y="6207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>
              <a:spLocks noChangeAspect="1"/>
            </p:cNvSpPr>
            <p:nvPr/>
          </p:nvSpPr>
          <p:spPr>
            <a:xfrm>
              <a:off x="1962329" y="11324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>
              <a:spLocks noChangeAspect="1"/>
            </p:cNvSpPr>
            <p:nvPr/>
          </p:nvSpPr>
          <p:spPr>
            <a:xfrm>
              <a:off x="1288872" y="878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>
              <a:spLocks noChangeAspect="1"/>
            </p:cNvSpPr>
            <p:nvPr/>
          </p:nvSpPr>
          <p:spPr>
            <a:xfrm>
              <a:off x="11529068" y="6190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11245672" y="1932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>
              <a:off x="11351624" y="4006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10318929" y="16404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>
              <a:spLocks noChangeAspect="1"/>
            </p:cNvSpPr>
            <p:nvPr/>
          </p:nvSpPr>
          <p:spPr>
            <a:xfrm>
              <a:off x="9903468" y="793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1051924" y="123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>
              <a:off x="2321568" y="1707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>
              <a:spLocks noChangeAspect="1"/>
            </p:cNvSpPr>
            <p:nvPr/>
          </p:nvSpPr>
          <p:spPr>
            <a:xfrm>
              <a:off x="2258068" y="9964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>
              <a:spLocks noChangeAspect="1"/>
            </p:cNvSpPr>
            <p:nvPr/>
          </p:nvSpPr>
          <p:spPr>
            <a:xfrm>
              <a:off x="6745520" y="835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8214724" y="666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>
              <a:spLocks noChangeAspect="1"/>
            </p:cNvSpPr>
            <p:nvPr/>
          </p:nvSpPr>
          <p:spPr>
            <a:xfrm>
              <a:off x="7846424" y="590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>
              <a:spLocks noChangeAspect="1"/>
            </p:cNvSpPr>
            <p:nvPr/>
          </p:nvSpPr>
          <p:spPr>
            <a:xfrm>
              <a:off x="1483368" y="29268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>
              <a:off x="9471668" y="4273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>
              <a:off x="6512924" y="63307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1145177" y="3414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>
              <a:spLocks noChangeAspect="1"/>
            </p:cNvSpPr>
            <p:nvPr/>
          </p:nvSpPr>
          <p:spPr>
            <a:xfrm>
              <a:off x="984072" y="16274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6161320" y="6220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>
              <a:spLocks noChangeAspect="1"/>
            </p:cNvSpPr>
            <p:nvPr/>
          </p:nvSpPr>
          <p:spPr>
            <a:xfrm>
              <a:off x="2025472" y="2668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>
              <a:spLocks noChangeAspect="1"/>
            </p:cNvSpPr>
            <p:nvPr/>
          </p:nvSpPr>
          <p:spPr>
            <a:xfrm>
              <a:off x="1022529" y="11451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>
              <a:spLocks noChangeAspect="1"/>
            </p:cNvSpPr>
            <p:nvPr/>
          </p:nvSpPr>
          <p:spPr>
            <a:xfrm>
              <a:off x="11177820" y="34772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818972" y="1551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632468" y="3117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>
              <a:spLocks noChangeAspect="1"/>
            </p:cNvSpPr>
            <p:nvPr/>
          </p:nvSpPr>
          <p:spPr>
            <a:xfrm>
              <a:off x="9543872" y="789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>
              <a:off x="2080268" y="38158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101672" y="2148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>
              <a:spLocks noChangeAspect="1"/>
            </p:cNvSpPr>
            <p:nvPr/>
          </p:nvSpPr>
          <p:spPr>
            <a:xfrm>
              <a:off x="10005424" y="141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>
              <a:spLocks noChangeAspect="1"/>
            </p:cNvSpPr>
            <p:nvPr/>
          </p:nvSpPr>
          <p:spPr>
            <a:xfrm>
              <a:off x="9801868" y="1809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>
              <a:spLocks noChangeAspect="1"/>
            </p:cNvSpPr>
            <p:nvPr/>
          </p:nvSpPr>
          <p:spPr>
            <a:xfrm>
              <a:off x="2635429" y="22627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11004729" y="1932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>
              <a:spLocks noChangeAspect="1"/>
            </p:cNvSpPr>
            <p:nvPr/>
          </p:nvSpPr>
          <p:spPr>
            <a:xfrm>
              <a:off x="2575924" y="1720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>
              <a:spLocks noChangeAspect="1"/>
            </p:cNvSpPr>
            <p:nvPr/>
          </p:nvSpPr>
          <p:spPr>
            <a:xfrm>
              <a:off x="10496729" y="6402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11008724" y="3168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>
              <a:spLocks noChangeAspect="1"/>
            </p:cNvSpPr>
            <p:nvPr/>
          </p:nvSpPr>
          <p:spPr>
            <a:xfrm>
              <a:off x="9700268" y="25585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>
              <a:off x="2834277" y="62208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>
              <a:spLocks noChangeAspect="1"/>
            </p:cNvSpPr>
            <p:nvPr/>
          </p:nvSpPr>
          <p:spPr>
            <a:xfrm>
              <a:off x="10141129" y="1576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6072420" y="721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>
              <a:spLocks noChangeAspect="1"/>
            </p:cNvSpPr>
            <p:nvPr/>
          </p:nvSpPr>
          <p:spPr>
            <a:xfrm>
              <a:off x="9446268" y="2469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>
              <a:off x="2939872" y="4463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2118724" y="47432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1623424" y="5987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1813924" y="1428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11410772" y="1779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>
              <a:spLocks noChangeAspect="1"/>
            </p:cNvSpPr>
            <p:nvPr/>
          </p:nvSpPr>
          <p:spPr>
            <a:xfrm>
              <a:off x="10098320" y="3807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11508377" y="2715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995720" y="36550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>
              <a:spLocks noChangeAspect="1"/>
            </p:cNvSpPr>
            <p:nvPr/>
          </p:nvSpPr>
          <p:spPr>
            <a:xfrm>
              <a:off x="9780820" y="3934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>
              <a:spLocks noChangeAspect="1"/>
            </p:cNvSpPr>
            <p:nvPr/>
          </p:nvSpPr>
          <p:spPr>
            <a:xfrm>
              <a:off x="11165477" y="3960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1919520" y="4023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>
              <a:off x="666929" y="42312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11118672" y="4967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>
              <a:off x="2423524" y="1746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>
              <a:off x="2398124" y="4781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>
              <a:off x="2156468" y="5898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11008724" y="5670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2101672" y="31260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2817224" y="2673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8460020" y="3896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8705672" y="37737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8942977" y="51794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2960920" y="1229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2838629" y="1157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7130872" y="14877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7152277" y="1039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3380377" y="42650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9103724" y="2127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>
              <a:off x="7965077" y="2194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>
              <a:off x="8802920" y="53695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>
              <a:off x="8409577" y="4607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>
              <a:off x="4629329" y="59330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8066320" y="14071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>
              <a:off x="8709668" y="2317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>
              <a:off x="4510320" y="47980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>
              <a:off x="3138720" y="2016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>
              <a:off x="5632272" y="1195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>
              <a:off x="5640977" y="5903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3244672" y="5970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8997772" y="27323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8346077" y="4493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9234720" y="4632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4328168" y="971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4332877" y="4341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3981629" y="58060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4701177" y="1064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7533277" y="924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5450477" y="1534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3583577" y="5750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8650520" y="94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2880368" y="4387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6153329" y="1538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2758077" y="3439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8092077" y="258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6144624" y="1301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9319624" y="522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5742577" y="1128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7088777" y="131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>
              <a:off x="5602520" y="5229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>
              <a:off x="8452029" y="21611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4523020" y="5864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5950129" y="5615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>
              <a:off x="4866277" y="5395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>
              <a:off x="8981077" y="2423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4370977" y="32998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9082677" y="4252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4392024" y="522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3240677" y="1953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>
              <a:off x="3354977" y="385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7024920" y="52425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8625120" y="2359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8676277" y="3833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>
              <a:off x="5505861" y="346054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7486472" y="4332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7452368" y="3892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>
              <a:off x="7240820" y="221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>
              <a:off x="5090524" y="4590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>
              <a:off x="6584772" y="50310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>
              <a:off x="4569824" y="2038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>
              <a:off x="5407668" y="3498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5056420" y="3413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>
              <a:off x="7261868" y="48445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>
              <a:off x="5513977" y="4684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>
              <a:off x="5442129" y="38756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>
              <a:off x="6229529" y="21992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>
              <a:off x="7105829" y="4840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>
              <a:off x="6940729" y="2719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>
              <a:off x="6495872" y="4307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>
              <a:off x="4798424" y="504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>
              <a:off x="7439668" y="2088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>
              <a:off x="7245172" y="2465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>
              <a:off x="6643920" y="475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>
              <a:off x="7270929" y="4472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6309724" y="4070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>
              <a:off x="5928724" y="2495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>
              <a:off x="7605124" y="3320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>
              <a:off x="6462124" y="3295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>
              <a:off x="6982468" y="4514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>
              <a:off x="7397757" y="30381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>
              <a:off x="7532920" y="4440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>
              <a:off x="7101120" y="278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>
              <a:off x="11529068" y="2618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>
              <a:off x="9471668" y="-16558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>
              <a:off x="6512924" y="4019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>
              <a:off x="1145177" y="-25147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>
              <a:off x="6161320" y="291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>
              <a:off x="2080268" y="-21130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>
              <a:off x="10496729" y="474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>
              <a:off x="9700268" y="-33703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>
              <a:off x="2834277" y="2919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>
              <a:off x="9446268" y="-34592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>
              <a:off x="2118724" y="-11855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>
              <a:off x="1623424" y="59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>
              <a:off x="10098320" y="-21213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>
              <a:off x="1995720" y="-22737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>
              <a:off x="9780820" y="-19943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>
              <a:off x="11165477" y="-1968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>
              <a:off x="1919520" y="-19054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>
              <a:off x="11118672" y="-9613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>
              <a:off x="2398124" y="-1147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>
              <a:off x="2156468" y="-302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>
              <a:off x="11008724" y="-258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>
              <a:off x="8460020" y="-20324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>
              <a:off x="8705672" y="-21551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>
              <a:off x="8942977" y="-7494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3380377" y="-16638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7965077" y="-3733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8802920" y="-5592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>
              <a:off x="8409577" y="-1320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>
              <a:off x="4629329" y="42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>
              <a:off x="8709668" y="-36116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4510320" y="-11307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>
              <a:off x="5640977" y="-25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>
              <a:off x="3244672" y="419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8997772" y="-31965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>
              <a:off x="8346077" y="-1435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>
              <a:off x="9234720" y="-1295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>
              <a:off x="4332877" y="-1587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>
              <a:off x="3981629" y="-1227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>
              <a:off x="3583577" y="-177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>
              <a:off x="2880368" y="-1541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>
              <a:off x="2758077" y="-24893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>
              <a:off x="8092077" y="-3340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>
              <a:off x="9319624" y="-702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>
              <a:off x="5602520" y="-6989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>
              <a:off x="8452029" y="-37676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>
              <a:off x="4523020" y="-639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>
              <a:off x="5950129" y="-3132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>
              <a:off x="4866277" y="-533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>
              <a:off x="8981077" y="-35053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>
              <a:off x="4370977" y="-26290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>
              <a:off x="9082677" y="-1676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>
              <a:off x="4392024" y="-702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>
              <a:off x="3354977" y="-2070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>
              <a:off x="7024920" y="-6862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>
              <a:off x="8625120" y="-35691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>
              <a:off x="8676277" y="-2095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>
              <a:off x="5505861" y="-246830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>
              <a:off x="7486472" y="-15963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>
              <a:off x="7452368" y="-20368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>
              <a:off x="7240820" y="-3708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>
              <a:off x="5090524" y="-1337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>
              <a:off x="6584772" y="-8978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>
              <a:off x="5407668" y="-2430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>
              <a:off x="5056420" y="-25150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>
              <a:off x="7261868" y="-10843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>
              <a:off x="5513977" y="-12447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>
              <a:off x="5442129" y="-20531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>
              <a:off x="6229529" y="-37295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>
              <a:off x="7105829" y="-10879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>
              <a:off x="6940729" y="-32088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>
              <a:off x="6495872" y="-16217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>
              <a:off x="4798424" y="-8807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>
              <a:off x="7245172" y="-34632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>
              <a:off x="6643920" y="-1168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>
              <a:off x="7270929" y="-14562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>
              <a:off x="6309724" y="-18586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>
              <a:off x="5928724" y="-3433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>
              <a:off x="7605124" y="-2607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>
              <a:off x="6462124" y="-26333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>
              <a:off x="6982468" y="-1414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>
              <a:off x="7397757" y="-2890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>
              <a:off x="99068" y="59621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>
              <a:off x="-184328" y="1703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椭圆 236"/>
            <p:cNvSpPr>
              <a:spLocks noChangeAspect="1"/>
            </p:cNvSpPr>
            <p:nvPr/>
          </p:nvSpPr>
          <p:spPr>
            <a:xfrm>
              <a:off x="-78376" y="377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椭圆 237"/>
            <p:cNvSpPr>
              <a:spLocks noChangeAspect="1"/>
            </p:cNvSpPr>
            <p:nvPr/>
          </p:nvSpPr>
          <p:spPr>
            <a:xfrm>
              <a:off x="-252180" y="3248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>
              <a:off x="-425271" y="1703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>
              <a:off x="-933271" y="61743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>
              <a:off x="-421276" y="2939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>
              <a:off x="-19228" y="1551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>
              <a:off x="78377" y="24870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>
              <a:off x="-264523" y="3731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>
              <a:off x="-311328" y="47389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>
              <a:off x="-421276" y="54417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>
              <a:off x="99068" y="33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>
              <a:off x="12617272" y="649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>
              <a:off x="12380324" y="1009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>
              <a:off x="12811768" y="2698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>
              <a:off x="12473577" y="3185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>
              <a:off x="12312472" y="1398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>
              <a:off x="13353872" y="2440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>
              <a:off x="12350929" y="916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>
              <a:off x="12147372" y="1322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>
              <a:off x="11960868" y="2888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>
              <a:off x="13408668" y="3587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>
              <a:off x="13447124" y="4514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>
              <a:off x="12951824" y="57592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>
              <a:off x="13142324" y="11999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>
              <a:off x="13324120" y="3426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>
              <a:off x="13247920" y="3794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>
              <a:off x="11995329" y="40026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>
              <a:off x="13484868" y="5670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>
              <a:off x="13430072" y="28974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>
              <a:off x="12951824" y="-1695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>
              <a:off x="2216329" y="75734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>
              <a:off x="1542872" y="7319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>
              <a:off x="11499672" y="8373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>
              <a:off x="10572929" y="80814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>
              <a:off x="10157468" y="7234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>
              <a:off x="1305924" y="7679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>
              <a:off x="2575568" y="8148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>
              <a:off x="2512068" y="74373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>
              <a:off x="6999520" y="7276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>
              <a:off x="8468724" y="7107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>
              <a:off x="8100424" y="70313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>
              <a:off x="1737368" y="93677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>
              <a:off x="9725668" y="10713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>
              <a:off x="1238072" y="80683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>
              <a:off x="2279472" y="91097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>
              <a:off x="1276529" y="7586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>
              <a:off x="1072972" y="7992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>
              <a:off x="886468" y="9558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>
              <a:off x="9797872" y="7230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>
              <a:off x="2355672" y="8589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>
              <a:off x="10259424" y="78568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8" name="椭圆 287"/>
            <p:cNvSpPr>
              <a:spLocks noChangeAspect="1"/>
            </p:cNvSpPr>
            <p:nvPr/>
          </p:nvSpPr>
          <p:spPr>
            <a:xfrm>
              <a:off x="10055868" y="8250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9" name="椭圆 288"/>
            <p:cNvSpPr>
              <a:spLocks noChangeAspect="1"/>
            </p:cNvSpPr>
            <p:nvPr/>
          </p:nvSpPr>
          <p:spPr>
            <a:xfrm>
              <a:off x="2889429" y="87037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0" name="椭圆 289"/>
            <p:cNvSpPr>
              <a:spLocks noChangeAspect="1"/>
            </p:cNvSpPr>
            <p:nvPr/>
          </p:nvSpPr>
          <p:spPr>
            <a:xfrm>
              <a:off x="11258729" y="83735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1" name="椭圆 290"/>
            <p:cNvSpPr>
              <a:spLocks noChangeAspect="1"/>
            </p:cNvSpPr>
            <p:nvPr/>
          </p:nvSpPr>
          <p:spPr>
            <a:xfrm>
              <a:off x="2829924" y="81616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2" name="椭圆 291"/>
            <p:cNvSpPr>
              <a:spLocks noChangeAspect="1"/>
            </p:cNvSpPr>
            <p:nvPr/>
          </p:nvSpPr>
          <p:spPr>
            <a:xfrm>
              <a:off x="9954268" y="89994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3" name="椭圆 292"/>
            <p:cNvSpPr>
              <a:spLocks noChangeAspect="1"/>
            </p:cNvSpPr>
            <p:nvPr/>
          </p:nvSpPr>
          <p:spPr>
            <a:xfrm>
              <a:off x="10395129" y="80179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4" name="椭圆 293"/>
            <p:cNvSpPr>
              <a:spLocks noChangeAspect="1"/>
            </p:cNvSpPr>
            <p:nvPr/>
          </p:nvSpPr>
          <p:spPr>
            <a:xfrm>
              <a:off x="6326420" y="7162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5" name="椭圆 294"/>
            <p:cNvSpPr>
              <a:spLocks noChangeAspect="1"/>
            </p:cNvSpPr>
            <p:nvPr/>
          </p:nvSpPr>
          <p:spPr>
            <a:xfrm>
              <a:off x="9700268" y="8910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6" name="椭圆 295"/>
            <p:cNvSpPr>
              <a:spLocks noChangeAspect="1"/>
            </p:cNvSpPr>
            <p:nvPr/>
          </p:nvSpPr>
          <p:spPr>
            <a:xfrm>
              <a:off x="3193872" y="68872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7" name="椭圆 296"/>
            <p:cNvSpPr>
              <a:spLocks noChangeAspect="1"/>
            </p:cNvSpPr>
            <p:nvPr/>
          </p:nvSpPr>
          <p:spPr>
            <a:xfrm>
              <a:off x="2067924" y="7869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8" name="椭圆 297"/>
            <p:cNvSpPr>
              <a:spLocks noChangeAspect="1"/>
            </p:cNvSpPr>
            <p:nvPr/>
          </p:nvSpPr>
          <p:spPr>
            <a:xfrm>
              <a:off x="11664772" y="82207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9" name="椭圆 298"/>
            <p:cNvSpPr>
              <a:spLocks noChangeAspect="1"/>
            </p:cNvSpPr>
            <p:nvPr/>
          </p:nvSpPr>
          <p:spPr>
            <a:xfrm>
              <a:off x="11762377" y="9156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0" name="椭圆 299"/>
            <p:cNvSpPr>
              <a:spLocks noChangeAspect="1"/>
            </p:cNvSpPr>
            <p:nvPr/>
          </p:nvSpPr>
          <p:spPr>
            <a:xfrm>
              <a:off x="10034820" y="103754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1" name="椭圆 300"/>
            <p:cNvSpPr>
              <a:spLocks noChangeAspect="1"/>
            </p:cNvSpPr>
            <p:nvPr/>
          </p:nvSpPr>
          <p:spPr>
            <a:xfrm>
              <a:off x="2677524" y="8187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椭圆 301"/>
            <p:cNvSpPr>
              <a:spLocks noChangeAspect="1"/>
            </p:cNvSpPr>
            <p:nvPr/>
          </p:nvSpPr>
          <p:spPr>
            <a:xfrm>
              <a:off x="2355672" y="95669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3" name="椭圆 302"/>
            <p:cNvSpPr>
              <a:spLocks noChangeAspect="1"/>
            </p:cNvSpPr>
            <p:nvPr/>
          </p:nvSpPr>
          <p:spPr>
            <a:xfrm>
              <a:off x="3071224" y="9114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4" name="椭圆 303"/>
            <p:cNvSpPr>
              <a:spLocks noChangeAspect="1"/>
            </p:cNvSpPr>
            <p:nvPr/>
          </p:nvSpPr>
          <p:spPr>
            <a:xfrm>
              <a:off x="8714020" y="10337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5" name="椭圆 304"/>
            <p:cNvSpPr>
              <a:spLocks noChangeAspect="1"/>
            </p:cNvSpPr>
            <p:nvPr/>
          </p:nvSpPr>
          <p:spPr>
            <a:xfrm>
              <a:off x="8959672" y="102146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6" name="椭圆 305"/>
            <p:cNvSpPr>
              <a:spLocks noChangeAspect="1"/>
            </p:cNvSpPr>
            <p:nvPr/>
          </p:nvSpPr>
          <p:spPr>
            <a:xfrm>
              <a:off x="3214920" y="7670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>
              <a:off x="3092629" y="75988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>
              <a:off x="7384872" y="79286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>
              <a:off x="7406277" y="7480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>
              <a:off x="3634377" y="107059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>
              <a:off x="9357724" y="8568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>
              <a:off x="8219077" y="86358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>
              <a:off x="8320320" y="78481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>
              <a:off x="8963668" y="8758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>
              <a:off x="3392720" y="84577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>
              <a:off x="5886272" y="76365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>
              <a:off x="9251772" y="91732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>
              <a:off x="8600077" y="10934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>
              <a:off x="4582168" y="7411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>
              <a:off x="4586877" y="10782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>
              <a:off x="4955177" y="7505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>
              <a:off x="7787277" y="73658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>
              <a:off x="5704477" y="7975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>
              <a:off x="8904520" y="7390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>
              <a:off x="3134368" y="10828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>
              <a:off x="6407329" y="79798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>
              <a:off x="3012077" y="9880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>
              <a:off x="8346077" y="902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>
              <a:off x="6398624" y="7742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>
              <a:off x="5996577" y="75690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>
              <a:off x="7342777" y="775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>
              <a:off x="8706029" y="8602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>
              <a:off x="9235077" y="8864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>
              <a:off x="4624977" y="97407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>
              <a:off x="9336677" y="106932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>
              <a:off x="3494677" y="8394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>
              <a:off x="3608977" y="1029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>
              <a:off x="8879120" y="8800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>
              <a:off x="8930277" y="10274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>
              <a:off x="5759861" y="990149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>
              <a:off x="7740472" y="107734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>
              <a:off x="7706368" y="10332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>
              <a:off x="7494820" y="8660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>
              <a:off x="4823824" y="8479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>
              <a:off x="5661668" y="9939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>
              <a:off x="5310420" y="98547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>
              <a:off x="5696129" y="103166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>
              <a:off x="6483529" y="86402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>
              <a:off x="7194729" y="91609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>
              <a:off x="6749872" y="10748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>
              <a:off x="7693668" y="8529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>
              <a:off x="7499172" y="89065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>
              <a:off x="7524929" y="109135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>
              <a:off x="6563724" y="10511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>
              <a:off x="6182724" y="89363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>
              <a:off x="7859124" y="97618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>
              <a:spLocks noChangeAspect="1"/>
            </p:cNvSpPr>
            <p:nvPr/>
          </p:nvSpPr>
          <p:spPr>
            <a:xfrm>
              <a:off x="6716124" y="97364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/>
            <p:cNvSpPr>
              <a:spLocks noChangeAspect="1"/>
            </p:cNvSpPr>
            <p:nvPr/>
          </p:nvSpPr>
          <p:spPr>
            <a:xfrm>
              <a:off x="7236468" y="10955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>
              <a:spLocks noChangeAspect="1"/>
            </p:cNvSpPr>
            <p:nvPr/>
          </p:nvSpPr>
          <p:spPr>
            <a:xfrm>
              <a:off x="7651757" y="9479084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/>
            <p:cNvSpPr/>
            <p:nvPr/>
          </p:nvSpPr>
          <p:spPr>
            <a:xfrm>
              <a:off x="-1424219" y="-4067638"/>
              <a:ext cx="15040438" cy="1504043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3" name="矩形 362"/>
          <p:cNvSpPr/>
          <p:nvPr/>
        </p:nvSpPr>
        <p:spPr>
          <a:xfrm>
            <a:off x="9054118" y="4824396"/>
            <a:ext cx="182308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小组：</a:t>
            </a:r>
            <a:r>
              <a:rPr lang="en-US" altLang="zh-CN" sz="240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 FLCY</a:t>
            </a:r>
            <a:endParaRPr lang="en-US" altLang="zh-CN" sz="24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64" name="矩形 363"/>
          <p:cNvSpPr/>
          <p:nvPr/>
        </p:nvSpPr>
        <p:spPr>
          <a:xfrm>
            <a:off x="9103995" y="5284470"/>
            <a:ext cx="2425065" cy="15621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+mn-ea"/>
              </a:rPr>
              <a:t>成员：付宇豪</a:t>
            </a:r>
          </a:p>
          <a:p>
            <a:pPr indent="457200"/>
            <a:r>
              <a:rPr lang="zh-CN" altLang="en-US" sz="240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zh-CN" sz="2400">
                <a:solidFill>
                  <a:schemeClr val="bg1"/>
                </a:solidFill>
                <a:latin typeface="+mn-ea"/>
              </a:rPr>
              <a:t>   	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柳志涵</a:t>
            </a:r>
          </a:p>
          <a:p>
            <a:pPr marL="457200" lvl="1" indent="457200"/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陈曦</a:t>
            </a:r>
          </a:p>
          <a:p>
            <a:pPr marL="457200" lvl="1" indent="457200"/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叶晓良</a:t>
            </a:r>
          </a:p>
          <a:p>
            <a:pPr indent="457200"/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65" name="椭圆 364"/>
          <p:cNvSpPr/>
          <p:nvPr/>
        </p:nvSpPr>
        <p:spPr>
          <a:xfrm>
            <a:off x="1403906" y="3855720"/>
            <a:ext cx="9323241" cy="8722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rgbClr val="131923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 w="28575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7" name="椭圆 366"/>
          <p:cNvSpPr/>
          <p:nvPr/>
        </p:nvSpPr>
        <p:spPr>
          <a:xfrm>
            <a:off x="1403906" y="4617720"/>
            <a:ext cx="9323241" cy="8722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rgbClr val="131923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 w="28575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2" name="圆角矩形 381"/>
          <p:cNvSpPr>
            <a:spLocks noChangeAspect="1"/>
          </p:cNvSpPr>
          <p:nvPr/>
        </p:nvSpPr>
        <p:spPr>
          <a:xfrm rot="13918940">
            <a:off x="10422068" y="719267"/>
            <a:ext cx="66828" cy="154102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3" name="椭圆 382"/>
          <p:cNvSpPr/>
          <p:nvPr/>
        </p:nvSpPr>
        <p:spPr>
          <a:xfrm rot="13918940">
            <a:off x="9778380" y="1398618"/>
            <a:ext cx="570642" cy="745067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54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椭圆 387"/>
          <p:cNvSpPr/>
          <p:nvPr/>
        </p:nvSpPr>
        <p:spPr>
          <a:xfrm rot="13918940">
            <a:off x="10096431" y="1059242"/>
            <a:ext cx="294274" cy="1190949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52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0" name="组合 389"/>
          <p:cNvGrpSpPr/>
          <p:nvPr/>
        </p:nvGrpSpPr>
        <p:grpSpPr>
          <a:xfrm rot="13918940">
            <a:off x="1951308" y="2001133"/>
            <a:ext cx="451312" cy="1002086"/>
            <a:chOff x="10038489" y="685848"/>
            <a:chExt cx="736148" cy="1634523"/>
          </a:xfrm>
        </p:grpSpPr>
        <p:sp>
          <p:nvSpPr>
            <p:cNvPr id="391" name="圆角矩形 390"/>
            <p:cNvSpPr>
              <a:spLocks noChangeAspect="1"/>
            </p:cNvSpPr>
            <p:nvPr/>
          </p:nvSpPr>
          <p:spPr>
            <a:xfrm>
              <a:off x="10353522" y="779349"/>
              <a:ext cx="66828" cy="154102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FFFFFF"/>
                </a:gs>
                <a:gs pos="67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92" name="椭圆 391"/>
            <p:cNvSpPr/>
            <p:nvPr/>
          </p:nvSpPr>
          <p:spPr>
            <a:xfrm>
              <a:off x="10038489" y="695373"/>
              <a:ext cx="736148" cy="745067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54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3" name="椭圆 392"/>
            <p:cNvSpPr/>
            <p:nvPr/>
          </p:nvSpPr>
          <p:spPr>
            <a:xfrm>
              <a:off x="10240376" y="685848"/>
              <a:ext cx="294274" cy="745067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52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5" name="圆角矩形 394"/>
          <p:cNvSpPr>
            <a:spLocks noChangeAspect="1"/>
          </p:cNvSpPr>
          <p:nvPr/>
        </p:nvSpPr>
        <p:spPr>
          <a:xfrm rot="13918940">
            <a:off x="11254270" y="2193071"/>
            <a:ext cx="40970" cy="9447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8" name="圆角矩形 397"/>
          <p:cNvSpPr>
            <a:spLocks noChangeAspect="1"/>
          </p:cNvSpPr>
          <p:nvPr/>
        </p:nvSpPr>
        <p:spPr>
          <a:xfrm rot="13918940">
            <a:off x="1611899" y="5487493"/>
            <a:ext cx="40970" cy="9447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9" name="圆角矩形 398"/>
          <p:cNvSpPr>
            <a:spLocks noChangeAspect="1"/>
          </p:cNvSpPr>
          <p:nvPr/>
        </p:nvSpPr>
        <p:spPr>
          <a:xfrm rot="13918940">
            <a:off x="7596670" y="21372"/>
            <a:ext cx="40970" cy="9447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0" name="圆角矩形 399"/>
          <p:cNvSpPr>
            <a:spLocks noChangeAspect="1"/>
          </p:cNvSpPr>
          <p:nvPr/>
        </p:nvSpPr>
        <p:spPr>
          <a:xfrm rot="13918940">
            <a:off x="2523225" y="316339"/>
            <a:ext cx="40970" cy="9447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1" name="圆角矩形 400"/>
          <p:cNvSpPr>
            <a:spLocks noChangeAspect="1"/>
          </p:cNvSpPr>
          <p:nvPr/>
        </p:nvSpPr>
        <p:spPr>
          <a:xfrm rot="13918940" flipH="1">
            <a:off x="7866731" y="2279643"/>
            <a:ext cx="45720" cy="105429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402" name="组合 401"/>
          <p:cNvGrpSpPr/>
          <p:nvPr/>
        </p:nvGrpSpPr>
        <p:grpSpPr>
          <a:xfrm rot="13918940">
            <a:off x="8820060" y="-180662"/>
            <a:ext cx="315506" cy="700540"/>
            <a:chOff x="10038489" y="685848"/>
            <a:chExt cx="736148" cy="1634523"/>
          </a:xfrm>
        </p:grpSpPr>
        <p:sp>
          <p:nvSpPr>
            <p:cNvPr id="403" name="圆角矩形 402"/>
            <p:cNvSpPr>
              <a:spLocks noChangeAspect="1"/>
            </p:cNvSpPr>
            <p:nvPr/>
          </p:nvSpPr>
          <p:spPr>
            <a:xfrm>
              <a:off x="10353522" y="779349"/>
              <a:ext cx="66828" cy="154102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FFFFFF"/>
                </a:gs>
                <a:gs pos="67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04" name="椭圆 403"/>
            <p:cNvSpPr/>
            <p:nvPr/>
          </p:nvSpPr>
          <p:spPr>
            <a:xfrm>
              <a:off x="10038489" y="695373"/>
              <a:ext cx="736148" cy="745067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54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5" name="椭圆 404"/>
            <p:cNvSpPr/>
            <p:nvPr/>
          </p:nvSpPr>
          <p:spPr>
            <a:xfrm>
              <a:off x="10240376" y="685848"/>
              <a:ext cx="294274" cy="745067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52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0" name="组合 429"/>
          <p:cNvGrpSpPr/>
          <p:nvPr/>
        </p:nvGrpSpPr>
        <p:grpSpPr>
          <a:xfrm>
            <a:off x="4292600" y="311150"/>
            <a:ext cx="3606800" cy="3606800"/>
            <a:chOff x="4292600" y="368300"/>
            <a:chExt cx="3606800" cy="3606800"/>
          </a:xfrm>
        </p:grpSpPr>
        <p:pic>
          <p:nvPicPr>
            <p:cNvPr id="362" name="图片 361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  <a14:imgEffect>
                        <a14:saturation sat="0"/>
                      </a14:imgEffect>
                      <a14:imgEffect>
                        <a14:sharpenSoften amoun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2600" y="368300"/>
              <a:ext cx="3606800" cy="3606800"/>
            </a:xfrm>
            <a:prstGeom prst="rect">
              <a:avLst/>
            </a:prstGeom>
          </p:spPr>
        </p:pic>
        <p:sp>
          <p:nvSpPr>
            <p:cNvPr id="370" name="椭圆 369"/>
            <p:cNvSpPr/>
            <p:nvPr/>
          </p:nvSpPr>
          <p:spPr>
            <a:xfrm rot="3419251">
              <a:off x="4260782" y="1596721"/>
              <a:ext cx="3404643" cy="1348454"/>
            </a:xfrm>
            <a:custGeom>
              <a:avLst/>
              <a:gdLst>
                <a:gd name="connsiteX0" fmla="*/ 0 w 3377610"/>
                <a:gd name="connsiteY0" fmla="*/ 829361 h 1658722"/>
                <a:gd name="connsiteX1" fmla="*/ 1688805 w 3377610"/>
                <a:gd name="connsiteY1" fmla="*/ 0 h 1658722"/>
                <a:gd name="connsiteX2" fmla="*/ 3377610 w 3377610"/>
                <a:gd name="connsiteY2" fmla="*/ 829361 h 1658722"/>
                <a:gd name="connsiteX3" fmla="*/ 1688805 w 3377610"/>
                <a:gd name="connsiteY3" fmla="*/ 1658722 h 1658722"/>
                <a:gd name="connsiteX4" fmla="*/ 0 w 3377610"/>
                <a:gd name="connsiteY4" fmla="*/ 829361 h 1658722"/>
                <a:gd name="connsiteX0-1" fmla="*/ 1688805 w 3377610"/>
                <a:gd name="connsiteY0-2" fmla="*/ 0 h 1658722"/>
                <a:gd name="connsiteX1-3" fmla="*/ 3377610 w 3377610"/>
                <a:gd name="connsiteY1-4" fmla="*/ 829361 h 1658722"/>
                <a:gd name="connsiteX2-5" fmla="*/ 1688805 w 3377610"/>
                <a:gd name="connsiteY2-6" fmla="*/ 1658722 h 1658722"/>
                <a:gd name="connsiteX3-7" fmla="*/ 0 w 3377610"/>
                <a:gd name="connsiteY3-8" fmla="*/ 829361 h 1658722"/>
                <a:gd name="connsiteX4-9" fmla="*/ 1780245 w 3377610"/>
                <a:gd name="connsiteY4-10" fmla="*/ 91440 h 1658722"/>
                <a:gd name="connsiteX0-11" fmla="*/ 1688805 w 3448199"/>
                <a:gd name="connsiteY0-12" fmla="*/ 0 h 1658722"/>
                <a:gd name="connsiteX1-13" fmla="*/ 2987786 w 3448199"/>
                <a:gd name="connsiteY1-14" fmla="*/ 310268 h 1658722"/>
                <a:gd name="connsiteX2-15" fmla="*/ 3377610 w 3448199"/>
                <a:gd name="connsiteY2-16" fmla="*/ 829361 h 1658722"/>
                <a:gd name="connsiteX3-17" fmla="*/ 1688805 w 3448199"/>
                <a:gd name="connsiteY3-18" fmla="*/ 1658722 h 1658722"/>
                <a:gd name="connsiteX4-19" fmla="*/ 0 w 3448199"/>
                <a:gd name="connsiteY4-20" fmla="*/ 829361 h 1658722"/>
                <a:gd name="connsiteX5" fmla="*/ 1780245 w 3448199"/>
                <a:gd name="connsiteY5" fmla="*/ 91440 h 1658722"/>
                <a:gd name="connsiteX0-21" fmla="*/ 1768479 w 3527873"/>
                <a:gd name="connsiteY0-22" fmla="*/ 0 h 1658722"/>
                <a:gd name="connsiteX1-23" fmla="*/ 3067460 w 3527873"/>
                <a:gd name="connsiteY1-24" fmla="*/ 310268 h 1658722"/>
                <a:gd name="connsiteX2-25" fmla="*/ 3457284 w 3527873"/>
                <a:gd name="connsiteY2-26" fmla="*/ 829361 h 1658722"/>
                <a:gd name="connsiteX3-27" fmla="*/ 1768479 w 3527873"/>
                <a:gd name="connsiteY3-28" fmla="*/ 1658722 h 1658722"/>
                <a:gd name="connsiteX4-29" fmla="*/ 79674 w 3527873"/>
                <a:gd name="connsiteY4-30" fmla="*/ 829361 h 1658722"/>
                <a:gd name="connsiteX5-31" fmla="*/ 436286 w 3527873"/>
                <a:gd name="connsiteY5-32" fmla="*/ 327295 h 1658722"/>
                <a:gd name="connsiteX6" fmla="*/ 1859919 w 3527873"/>
                <a:gd name="connsiteY6" fmla="*/ 91440 h 1658722"/>
                <a:gd name="connsiteX0-33" fmla="*/ 3067460 w 3527873"/>
                <a:gd name="connsiteY0-34" fmla="*/ 218828 h 1567282"/>
                <a:gd name="connsiteX1-35" fmla="*/ 3457284 w 3527873"/>
                <a:gd name="connsiteY1-36" fmla="*/ 737921 h 1567282"/>
                <a:gd name="connsiteX2-37" fmla="*/ 1768479 w 3527873"/>
                <a:gd name="connsiteY2-38" fmla="*/ 1567282 h 1567282"/>
                <a:gd name="connsiteX3-39" fmla="*/ 79674 w 3527873"/>
                <a:gd name="connsiteY3-40" fmla="*/ 737921 h 1567282"/>
                <a:gd name="connsiteX4-41" fmla="*/ 436286 w 3527873"/>
                <a:gd name="connsiteY4-42" fmla="*/ 235855 h 1567282"/>
                <a:gd name="connsiteX5-43" fmla="*/ 1859919 w 3527873"/>
                <a:gd name="connsiteY5-44" fmla="*/ 0 h 1567282"/>
                <a:gd name="connsiteX0-45" fmla="*/ 3067460 w 3527873"/>
                <a:gd name="connsiteY0-46" fmla="*/ 0 h 1348454"/>
                <a:gd name="connsiteX1-47" fmla="*/ 3457284 w 3527873"/>
                <a:gd name="connsiteY1-48" fmla="*/ 519093 h 1348454"/>
                <a:gd name="connsiteX2-49" fmla="*/ 1768479 w 3527873"/>
                <a:gd name="connsiteY2-50" fmla="*/ 1348454 h 1348454"/>
                <a:gd name="connsiteX3-51" fmla="*/ 79674 w 3527873"/>
                <a:gd name="connsiteY3-52" fmla="*/ 519093 h 1348454"/>
                <a:gd name="connsiteX4-53" fmla="*/ 436286 w 3527873"/>
                <a:gd name="connsiteY4-54" fmla="*/ 17027 h 1348454"/>
                <a:gd name="connsiteX0-55" fmla="*/ 3006457 w 3466870"/>
                <a:gd name="connsiteY0-56" fmla="*/ 0 h 1348454"/>
                <a:gd name="connsiteX1-57" fmla="*/ 3396281 w 3466870"/>
                <a:gd name="connsiteY1-58" fmla="*/ 519093 h 1348454"/>
                <a:gd name="connsiteX2-59" fmla="*/ 1707476 w 3466870"/>
                <a:gd name="connsiteY2-60" fmla="*/ 1348454 h 1348454"/>
                <a:gd name="connsiteX3-61" fmla="*/ 18671 w 3466870"/>
                <a:gd name="connsiteY3-62" fmla="*/ 519093 h 1348454"/>
                <a:gd name="connsiteX4-63" fmla="*/ 375283 w 3466870"/>
                <a:gd name="connsiteY4-64" fmla="*/ 17027 h 1348454"/>
                <a:gd name="connsiteX0-65" fmla="*/ 3006457 w 3404643"/>
                <a:gd name="connsiteY0-66" fmla="*/ 0 h 1348454"/>
                <a:gd name="connsiteX1-67" fmla="*/ 3396281 w 3404643"/>
                <a:gd name="connsiteY1-68" fmla="*/ 519093 h 1348454"/>
                <a:gd name="connsiteX2-69" fmla="*/ 1707476 w 3404643"/>
                <a:gd name="connsiteY2-70" fmla="*/ 1348454 h 1348454"/>
                <a:gd name="connsiteX3-71" fmla="*/ 18671 w 3404643"/>
                <a:gd name="connsiteY3-72" fmla="*/ 519093 h 1348454"/>
                <a:gd name="connsiteX4-73" fmla="*/ 375283 w 3404643"/>
                <a:gd name="connsiteY4-74" fmla="*/ 17027 h 13484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404643" h="1348454">
                  <a:moveTo>
                    <a:pt x="3006457" y="0"/>
                  </a:moveTo>
                  <a:cubicBezTo>
                    <a:pt x="3287924" y="138227"/>
                    <a:pt x="3443467" y="275218"/>
                    <a:pt x="3396281" y="519093"/>
                  </a:cubicBezTo>
                  <a:cubicBezTo>
                    <a:pt x="3349095" y="762968"/>
                    <a:pt x="2640177" y="1348454"/>
                    <a:pt x="1707476" y="1348454"/>
                  </a:cubicBezTo>
                  <a:cubicBezTo>
                    <a:pt x="774775" y="1348454"/>
                    <a:pt x="88962" y="718133"/>
                    <a:pt x="18671" y="519093"/>
                  </a:cubicBezTo>
                  <a:cubicBezTo>
                    <a:pt x="-51620" y="320053"/>
                    <a:pt x="78576" y="140014"/>
                    <a:pt x="375283" y="17027"/>
                  </a:cubicBezTo>
                </a:path>
              </a:pathLst>
            </a:custGeom>
            <a:noFill/>
            <a:ln>
              <a:solidFill>
                <a:srgbClr val="EFF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1" name="椭圆 370"/>
            <p:cNvSpPr/>
            <p:nvPr/>
          </p:nvSpPr>
          <p:spPr>
            <a:xfrm>
              <a:off x="5575300" y="2870200"/>
              <a:ext cx="177800" cy="177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椭圆 371"/>
            <p:cNvSpPr/>
            <p:nvPr/>
          </p:nvSpPr>
          <p:spPr>
            <a:xfrm>
              <a:off x="5499100" y="622300"/>
              <a:ext cx="127000" cy="127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3" name="椭圆 372"/>
            <p:cNvSpPr/>
            <p:nvPr/>
          </p:nvSpPr>
          <p:spPr>
            <a:xfrm>
              <a:off x="6388100" y="3454400"/>
              <a:ext cx="127000" cy="127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4" name="椭圆 369"/>
            <p:cNvSpPr/>
            <p:nvPr/>
          </p:nvSpPr>
          <p:spPr>
            <a:xfrm rot="420097">
              <a:off x="4407016" y="1965549"/>
              <a:ext cx="3188374" cy="1067998"/>
            </a:xfrm>
            <a:custGeom>
              <a:avLst/>
              <a:gdLst>
                <a:gd name="connsiteX0" fmla="*/ 0 w 3377610"/>
                <a:gd name="connsiteY0" fmla="*/ 829361 h 1658722"/>
                <a:gd name="connsiteX1" fmla="*/ 1688805 w 3377610"/>
                <a:gd name="connsiteY1" fmla="*/ 0 h 1658722"/>
                <a:gd name="connsiteX2" fmla="*/ 3377610 w 3377610"/>
                <a:gd name="connsiteY2" fmla="*/ 829361 h 1658722"/>
                <a:gd name="connsiteX3" fmla="*/ 1688805 w 3377610"/>
                <a:gd name="connsiteY3" fmla="*/ 1658722 h 1658722"/>
                <a:gd name="connsiteX4" fmla="*/ 0 w 3377610"/>
                <a:gd name="connsiteY4" fmla="*/ 829361 h 1658722"/>
                <a:gd name="connsiteX0-1" fmla="*/ 1688805 w 3377610"/>
                <a:gd name="connsiteY0-2" fmla="*/ 0 h 1658722"/>
                <a:gd name="connsiteX1-3" fmla="*/ 3377610 w 3377610"/>
                <a:gd name="connsiteY1-4" fmla="*/ 829361 h 1658722"/>
                <a:gd name="connsiteX2-5" fmla="*/ 1688805 w 3377610"/>
                <a:gd name="connsiteY2-6" fmla="*/ 1658722 h 1658722"/>
                <a:gd name="connsiteX3-7" fmla="*/ 0 w 3377610"/>
                <a:gd name="connsiteY3-8" fmla="*/ 829361 h 1658722"/>
                <a:gd name="connsiteX4-9" fmla="*/ 1780245 w 3377610"/>
                <a:gd name="connsiteY4-10" fmla="*/ 91440 h 1658722"/>
                <a:gd name="connsiteX0-11" fmla="*/ 1688805 w 3448199"/>
                <a:gd name="connsiteY0-12" fmla="*/ 0 h 1658722"/>
                <a:gd name="connsiteX1-13" fmla="*/ 2987786 w 3448199"/>
                <a:gd name="connsiteY1-14" fmla="*/ 310268 h 1658722"/>
                <a:gd name="connsiteX2-15" fmla="*/ 3377610 w 3448199"/>
                <a:gd name="connsiteY2-16" fmla="*/ 829361 h 1658722"/>
                <a:gd name="connsiteX3-17" fmla="*/ 1688805 w 3448199"/>
                <a:gd name="connsiteY3-18" fmla="*/ 1658722 h 1658722"/>
                <a:gd name="connsiteX4-19" fmla="*/ 0 w 3448199"/>
                <a:gd name="connsiteY4-20" fmla="*/ 829361 h 1658722"/>
                <a:gd name="connsiteX5" fmla="*/ 1780245 w 3448199"/>
                <a:gd name="connsiteY5" fmla="*/ 91440 h 1658722"/>
                <a:gd name="connsiteX0-21" fmla="*/ 1768479 w 3527873"/>
                <a:gd name="connsiteY0-22" fmla="*/ 0 h 1658722"/>
                <a:gd name="connsiteX1-23" fmla="*/ 3067460 w 3527873"/>
                <a:gd name="connsiteY1-24" fmla="*/ 310268 h 1658722"/>
                <a:gd name="connsiteX2-25" fmla="*/ 3457284 w 3527873"/>
                <a:gd name="connsiteY2-26" fmla="*/ 829361 h 1658722"/>
                <a:gd name="connsiteX3-27" fmla="*/ 1768479 w 3527873"/>
                <a:gd name="connsiteY3-28" fmla="*/ 1658722 h 1658722"/>
                <a:gd name="connsiteX4-29" fmla="*/ 79674 w 3527873"/>
                <a:gd name="connsiteY4-30" fmla="*/ 829361 h 1658722"/>
                <a:gd name="connsiteX5-31" fmla="*/ 436286 w 3527873"/>
                <a:gd name="connsiteY5-32" fmla="*/ 327295 h 1658722"/>
                <a:gd name="connsiteX6" fmla="*/ 1859919 w 3527873"/>
                <a:gd name="connsiteY6" fmla="*/ 91440 h 1658722"/>
                <a:gd name="connsiteX0-33" fmla="*/ 3067460 w 3527873"/>
                <a:gd name="connsiteY0-34" fmla="*/ 218828 h 1567282"/>
                <a:gd name="connsiteX1-35" fmla="*/ 3457284 w 3527873"/>
                <a:gd name="connsiteY1-36" fmla="*/ 737921 h 1567282"/>
                <a:gd name="connsiteX2-37" fmla="*/ 1768479 w 3527873"/>
                <a:gd name="connsiteY2-38" fmla="*/ 1567282 h 1567282"/>
                <a:gd name="connsiteX3-39" fmla="*/ 79674 w 3527873"/>
                <a:gd name="connsiteY3-40" fmla="*/ 737921 h 1567282"/>
                <a:gd name="connsiteX4-41" fmla="*/ 436286 w 3527873"/>
                <a:gd name="connsiteY4-42" fmla="*/ 235855 h 1567282"/>
                <a:gd name="connsiteX5-43" fmla="*/ 1859919 w 3527873"/>
                <a:gd name="connsiteY5-44" fmla="*/ 0 h 1567282"/>
                <a:gd name="connsiteX0-45" fmla="*/ 3067460 w 3527873"/>
                <a:gd name="connsiteY0-46" fmla="*/ 0 h 1348454"/>
                <a:gd name="connsiteX1-47" fmla="*/ 3457284 w 3527873"/>
                <a:gd name="connsiteY1-48" fmla="*/ 519093 h 1348454"/>
                <a:gd name="connsiteX2-49" fmla="*/ 1768479 w 3527873"/>
                <a:gd name="connsiteY2-50" fmla="*/ 1348454 h 1348454"/>
                <a:gd name="connsiteX3-51" fmla="*/ 79674 w 3527873"/>
                <a:gd name="connsiteY3-52" fmla="*/ 519093 h 1348454"/>
                <a:gd name="connsiteX4-53" fmla="*/ 436286 w 3527873"/>
                <a:gd name="connsiteY4-54" fmla="*/ 17027 h 1348454"/>
                <a:gd name="connsiteX0-55" fmla="*/ 3006457 w 3466870"/>
                <a:gd name="connsiteY0-56" fmla="*/ 0 h 1348454"/>
                <a:gd name="connsiteX1-57" fmla="*/ 3396281 w 3466870"/>
                <a:gd name="connsiteY1-58" fmla="*/ 519093 h 1348454"/>
                <a:gd name="connsiteX2-59" fmla="*/ 1707476 w 3466870"/>
                <a:gd name="connsiteY2-60" fmla="*/ 1348454 h 1348454"/>
                <a:gd name="connsiteX3-61" fmla="*/ 18671 w 3466870"/>
                <a:gd name="connsiteY3-62" fmla="*/ 519093 h 1348454"/>
                <a:gd name="connsiteX4-63" fmla="*/ 375283 w 3466870"/>
                <a:gd name="connsiteY4-64" fmla="*/ 17027 h 1348454"/>
                <a:gd name="connsiteX0-65" fmla="*/ 3006457 w 3404643"/>
                <a:gd name="connsiteY0-66" fmla="*/ 0 h 1348454"/>
                <a:gd name="connsiteX1-67" fmla="*/ 3396281 w 3404643"/>
                <a:gd name="connsiteY1-68" fmla="*/ 519093 h 1348454"/>
                <a:gd name="connsiteX2-69" fmla="*/ 1707476 w 3404643"/>
                <a:gd name="connsiteY2-70" fmla="*/ 1348454 h 1348454"/>
                <a:gd name="connsiteX3-71" fmla="*/ 18671 w 3404643"/>
                <a:gd name="connsiteY3-72" fmla="*/ 519093 h 1348454"/>
                <a:gd name="connsiteX4-73" fmla="*/ 375283 w 3404643"/>
                <a:gd name="connsiteY4-74" fmla="*/ 17027 h 13484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404643" h="1348454">
                  <a:moveTo>
                    <a:pt x="3006457" y="0"/>
                  </a:moveTo>
                  <a:cubicBezTo>
                    <a:pt x="3287924" y="138227"/>
                    <a:pt x="3443467" y="275218"/>
                    <a:pt x="3396281" y="519093"/>
                  </a:cubicBezTo>
                  <a:cubicBezTo>
                    <a:pt x="3349095" y="762968"/>
                    <a:pt x="2640177" y="1348454"/>
                    <a:pt x="1707476" y="1348454"/>
                  </a:cubicBezTo>
                  <a:cubicBezTo>
                    <a:pt x="774775" y="1348454"/>
                    <a:pt x="88962" y="718133"/>
                    <a:pt x="18671" y="519093"/>
                  </a:cubicBezTo>
                  <a:cubicBezTo>
                    <a:pt x="-51620" y="320053"/>
                    <a:pt x="78576" y="140014"/>
                    <a:pt x="375283" y="17027"/>
                  </a:cubicBezTo>
                </a:path>
              </a:pathLst>
            </a:custGeom>
            <a:noFill/>
            <a:ln>
              <a:solidFill>
                <a:srgbClr val="EFF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5" name="椭圆 374"/>
            <p:cNvSpPr/>
            <p:nvPr/>
          </p:nvSpPr>
          <p:spPr>
            <a:xfrm>
              <a:off x="4394200" y="2159000"/>
              <a:ext cx="127000" cy="127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/>
            <p:cNvSpPr/>
            <p:nvPr/>
          </p:nvSpPr>
          <p:spPr>
            <a:xfrm>
              <a:off x="6756400" y="2921000"/>
              <a:ext cx="101600" cy="101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/>
            <p:nvPr/>
          </p:nvSpPr>
          <p:spPr>
            <a:xfrm>
              <a:off x="7518400" y="2400300"/>
              <a:ext cx="152400" cy="1524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8" name="椭圆 369"/>
            <p:cNvSpPr/>
            <p:nvPr/>
          </p:nvSpPr>
          <p:spPr>
            <a:xfrm rot="17939569">
              <a:off x="4568480" y="1679383"/>
              <a:ext cx="3334440" cy="1042510"/>
            </a:xfrm>
            <a:custGeom>
              <a:avLst/>
              <a:gdLst>
                <a:gd name="connsiteX0" fmla="*/ 0 w 3377610"/>
                <a:gd name="connsiteY0" fmla="*/ 829361 h 1658722"/>
                <a:gd name="connsiteX1" fmla="*/ 1688805 w 3377610"/>
                <a:gd name="connsiteY1" fmla="*/ 0 h 1658722"/>
                <a:gd name="connsiteX2" fmla="*/ 3377610 w 3377610"/>
                <a:gd name="connsiteY2" fmla="*/ 829361 h 1658722"/>
                <a:gd name="connsiteX3" fmla="*/ 1688805 w 3377610"/>
                <a:gd name="connsiteY3" fmla="*/ 1658722 h 1658722"/>
                <a:gd name="connsiteX4" fmla="*/ 0 w 3377610"/>
                <a:gd name="connsiteY4" fmla="*/ 829361 h 1658722"/>
                <a:gd name="connsiteX0-1" fmla="*/ 1688805 w 3377610"/>
                <a:gd name="connsiteY0-2" fmla="*/ 0 h 1658722"/>
                <a:gd name="connsiteX1-3" fmla="*/ 3377610 w 3377610"/>
                <a:gd name="connsiteY1-4" fmla="*/ 829361 h 1658722"/>
                <a:gd name="connsiteX2-5" fmla="*/ 1688805 w 3377610"/>
                <a:gd name="connsiteY2-6" fmla="*/ 1658722 h 1658722"/>
                <a:gd name="connsiteX3-7" fmla="*/ 0 w 3377610"/>
                <a:gd name="connsiteY3-8" fmla="*/ 829361 h 1658722"/>
                <a:gd name="connsiteX4-9" fmla="*/ 1780245 w 3377610"/>
                <a:gd name="connsiteY4-10" fmla="*/ 91440 h 1658722"/>
                <a:gd name="connsiteX0-11" fmla="*/ 1688805 w 3448199"/>
                <a:gd name="connsiteY0-12" fmla="*/ 0 h 1658722"/>
                <a:gd name="connsiteX1-13" fmla="*/ 2987786 w 3448199"/>
                <a:gd name="connsiteY1-14" fmla="*/ 310268 h 1658722"/>
                <a:gd name="connsiteX2-15" fmla="*/ 3377610 w 3448199"/>
                <a:gd name="connsiteY2-16" fmla="*/ 829361 h 1658722"/>
                <a:gd name="connsiteX3-17" fmla="*/ 1688805 w 3448199"/>
                <a:gd name="connsiteY3-18" fmla="*/ 1658722 h 1658722"/>
                <a:gd name="connsiteX4-19" fmla="*/ 0 w 3448199"/>
                <a:gd name="connsiteY4-20" fmla="*/ 829361 h 1658722"/>
                <a:gd name="connsiteX5" fmla="*/ 1780245 w 3448199"/>
                <a:gd name="connsiteY5" fmla="*/ 91440 h 1658722"/>
                <a:gd name="connsiteX0-21" fmla="*/ 1768479 w 3527873"/>
                <a:gd name="connsiteY0-22" fmla="*/ 0 h 1658722"/>
                <a:gd name="connsiteX1-23" fmla="*/ 3067460 w 3527873"/>
                <a:gd name="connsiteY1-24" fmla="*/ 310268 h 1658722"/>
                <a:gd name="connsiteX2-25" fmla="*/ 3457284 w 3527873"/>
                <a:gd name="connsiteY2-26" fmla="*/ 829361 h 1658722"/>
                <a:gd name="connsiteX3-27" fmla="*/ 1768479 w 3527873"/>
                <a:gd name="connsiteY3-28" fmla="*/ 1658722 h 1658722"/>
                <a:gd name="connsiteX4-29" fmla="*/ 79674 w 3527873"/>
                <a:gd name="connsiteY4-30" fmla="*/ 829361 h 1658722"/>
                <a:gd name="connsiteX5-31" fmla="*/ 436286 w 3527873"/>
                <a:gd name="connsiteY5-32" fmla="*/ 327295 h 1658722"/>
                <a:gd name="connsiteX6" fmla="*/ 1859919 w 3527873"/>
                <a:gd name="connsiteY6" fmla="*/ 91440 h 1658722"/>
                <a:gd name="connsiteX0-33" fmla="*/ 3067460 w 3527873"/>
                <a:gd name="connsiteY0-34" fmla="*/ 218828 h 1567282"/>
                <a:gd name="connsiteX1-35" fmla="*/ 3457284 w 3527873"/>
                <a:gd name="connsiteY1-36" fmla="*/ 737921 h 1567282"/>
                <a:gd name="connsiteX2-37" fmla="*/ 1768479 w 3527873"/>
                <a:gd name="connsiteY2-38" fmla="*/ 1567282 h 1567282"/>
                <a:gd name="connsiteX3-39" fmla="*/ 79674 w 3527873"/>
                <a:gd name="connsiteY3-40" fmla="*/ 737921 h 1567282"/>
                <a:gd name="connsiteX4-41" fmla="*/ 436286 w 3527873"/>
                <a:gd name="connsiteY4-42" fmla="*/ 235855 h 1567282"/>
                <a:gd name="connsiteX5-43" fmla="*/ 1859919 w 3527873"/>
                <a:gd name="connsiteY5-44" fmla="*/ 0 h 1567282"/>
                <a:gd name="connsiteX0-45" fmla="*/ 3067460 w 3527873"/>
                <a:gd name="connsiteY0-46" fmla="*/ 0 h 1348454"/>
                <a:gd name="connsiteX1-47" fmla="*/ 3457284 w 3527873"/>
                <a:gd name="connsiteY1-48" fmla="*/ 519093 h 1348454"/>
                <a:gd name="connsiteX2-49" fmla="*/ 1768479 w 3527873"/>
                <a:gd name="connsiteY2-50" fmla="*/ 1348454 h 1348454"/>
                <a:gd name="connsiteX3-51" fmla="*/ 79674 w 3527873"/>
                <a:gd name="connsiteY3-52" fmla="*/ 519093 h 1348454"/>
                <a:gd name="connsiteX4-53" fmla="*/ 436286 w 3527873"/>
                <a:gd name="connsiteY4-54" fmla="*/ 17027 h 1348454"/>
                <a:gd name="connsiteX0-55" fmla="*/ 3006457 w 3466870"/>
                <a:gd name="connsiteY0-56" fmla="*/ 0 h 1348454"/>
                <a:gd name="connsiteX1-57" fmla="*/ 3396281 w 3466870"/>
                <a:gd name="connsiteY1-58" fmla="*/ 519093 h 1348454"/>
                <a:gd name="connsiteX2-59" fmla="*/ 1707476 w 3466870"/>
                <a:gd name="connsiteY2-60" fmla="*/ 1348454 h 1348454"/>
                <a:gd name="connsiteX3-61" fmla="*/ 18671 w 3466870"/>
                <a:gd name="connsiteY3-62" fmla="*/ 519093 h 1348454"/>
                <a:gd name="connsiteX4-63" fmla="*/ 375283 w 3466870"/>
                <a:gd name="connsiteY4-64" fmla="*/ 17027 h 1348454"/>
                <a:gd name="connsiteX0-65" fmla="*/ 3006457 w 3404643"/>
                <a:gd name="connsiteY0-66" fmla="*/ 0 h 1348454"/>
                <a:gd name="connsiteX1-67" fmla="*/ 3396281 w 3404643"/>
                <a:gd name="connsiteY1-68" fmla="*/ 519093 h 1348454"/>
                <a:gd name="connsiteX2-69" fmla="*/ 1707476 w 3404643"/>
                <a:gd name="connsiteY2-70" fmla="*/ 1348454 h 1348454"/>
                <a:gd name="connsiteX3-71" fmla="*/ 18671 w 3404643"/>
                <a:gd name="connsiteY3-72" fmla="*/ 519093 h 1348454"/>
                <a:gd name="connsiteX4-73" fmla="*/ 375283 w 3404643"/>
                <a:gd name="connsiteY4-74" fmla="*/ 17027 h 13484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404643" h="1348454">
                  <a:moveTo>
                    <a:pt x="3006457" y="0"/>
                  </a:moveTo>
                  <a:cubicBezTo>
                    <a:pt x="3287924" y="138227"/>
                    <a:pt x="3443467" y="275218"/>
                    <a:pt x="3396281" y="519093"/>
                  </a:cubicBezTo>
                  <a:cubicBezTo>
                    <a:pt x="3349095" y="762968"/>
                    <a:pt x="2640177" y="1348454"/>
                    <a:pt x="1707476" y="1348454"/>
                  </a:cubicBezTo>
                  <a:cubicBezTo>
                    <a:pt x="774775" y="1348454"/>
                    <a:pt x="88962" y="718133"/>
                    <a:pt x="18671" y="519093"/>
                  </a:cubicBezTo>
                  <a:cubicBezTo>
                    <a:pt x="-51620" y="320053"/>
                    <a:pt x="78576" y="140014"/>
                    <a:pt x="375283" y="17027"/>
                  </a:cubicBezTo>
                </a:path>
              </a:pathLst>
            </a:custGeom>
            <a:noFill/>
            <a:ln>
              <a:solidFill>
                <a:srgbClr val="EFF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0" name="椭圆 379"/>
            <p:cNvSpPr/>
            <p:nvPr/>
          </p:nvSpPr>
          <p:spPr>
            <a:xfrm>
              <a:off x="6756400" y="584200"/>
              <a:ext cx="101600" cy="101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1" name="椭圆 380"/>
            <p:cNvSpPr/>
            <p:nvPr/>
          </p:nvSpPr>
          <p:spPr>
            <a:xfrm>
              <a:off x="5384800" y="3505200"/>
              <a:ext cx="127000" cy="127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5" name="圆角矩形 434"/>
          <p:cNvSpPr>
            <a:spLocks noChangeAspect="1"/>
          </p:cNvSpPr>
          <p:nvPr/>
        </p:nvSpPr>
        <p:spPr>
          <a:xfrm rot="14404110">
            <a:off x="11519485" y="-3237815"/>
            <a:ext cx="106544" cy="23583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6" name="圆角矩形 435"/>
          <p:cNvSpPr>
            <a:spLocks noChangeAspect="1"/>
          </p:cNvSpPr>
          <p:nvPr/>
        </p:nvSpPr>
        <p:spPr>
          <a:xfrm rot="14404110">
            <a:off x="14336611" y="169996"/>
            <a:ext cx="69619" cy="154102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7" name="圆角矩形 436"/>
          <p:cNvSpPr>
            <a:spLocks noChangeAspect="1"/>
          </p:cNvSpPr>
          <p:nvPr/>
        </p:nvSpPr>
        <p:spPr>
          <a:xfrm rot="14404110">
            <a:off x="13550500" y="-1728032"/>
            <a:ext cx="55003" cy="121749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8" name="圆角矩形 437"/>
          <p:cNvSpPr>
            <a:spLocks noChangeAspect="1"/>
          </p:cNvSpPr>
          <p:nvPr/>
        </p:nvSpPr>
        <p:spPr>
          <a:xfrm rot="14404110" flipH="1">
            <a:off x="8532552" y="-4359125"/>
            <a:ext cx="108852" cy="240944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9" name="圆角矩形 438"/>
          <p:cNvSpPr>
            <a:spLocks noChangeAspect="1"/>
          </p:cNvSpPr>
          <p:nvPr/>
        </p:nvSpPr>
        <p:spPr>
          <a:xfrm rot="14404110">
            <a:off x="14376985" y="1677085"/>
            <a:ext cx="106544" cy="23583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40" name="文本框 439"/>
          <p:cNvSpPr txBox="1">
            <a:spLocks noChangeAspect="1"/>
          </p:cNvSpPr>
          <p:nvPr/>
        </p:nvSpPr>
        <p:spPr>
          <a:xfrm>
            <a:off x="3870233" y="3051668"/>
            <a:ext cx="36000" cy="36000"/>
          </a:xfrm>
          <a:prstGeom prst="rect">
            <a:avLst/>
          </a:prstGeom>
          <a:noFill/>
        </p:spPr>
        <p:txBody>
          <a:bodyPr vert="horz" rtlCol="0">
            <a:prstTxWarp prst="textPlain">
              <a:avLst/>
            </a:prstTxWarp>
            <a:spAutoFit/>
          </a:bodyPr>
          <a:lstStyle/>
          <a:p>
            <a:pPr>
              <a:lnSpc>
                <a:spcPct val="0"/>
              </a:lnSpc>
            </a:pPr>
            <a:r>
              <a:rPr lang="zh-CN" altLang="en-US" spc="-10000">
                <a:solidFill>
                  <a:schemeClr val="bg1"/>
                </a:solidFill>
              </a:rPr>
              <a:t>●●●●●●●●●●●●●●●●●●●●●●●●●●●●●●●●●●●●●●●●●●●●●●●●●●</a:t>
            </a:r>
            <a:endParaRPr lang="zh-CN" altLang="en-US" spc="-10000" dirty="0">
              <a:solidFill>
                <a:schemeClr val="bg1"/>
              </a:solidFill>
            </a:endParaRPr>
          </a:p>
        </p:txBody>
      </p:sp>
      <p:sp>
        <p:nvSpPr>
          <p:cNvPr id="441" name="文本框 440"/>
          <p:cNvSpPr txBox="1">
            <a:spLocks noChangeAspect="1"/>
          </p:cNvSpPr>
          <p:nvPr/>
        </p:nvSpPr>
        <p:spPr>
          <a:xfrm>
            <a:off x="6011453" y="2319301"/>
            <a:ext cx="36000" cy="36000"/>
          </a:xfrm>
          <a:prstGeom prst="rect">
            <a:avLst/>
          </a:prstGeom>
          <a:noFill/>
        </p:spPr>
        <p:txBody>
          <a:bodyPr vert="horz" rtlCol="0">
            <a:prstTxWarp prst="textPlain">
              <a:avLst/>
            </a:prstTxWarp>
            <a:spAutoFit/>
          </a:bodyPr>
          <a:lstStyle/>
          <a:p>
            <a:pPr>
              <a:lnSpc>
                <a:spcPct val="0"/>
              </a:lnSpc>
            </a:pPr>
            <a:r>
              <a:rPr lang="zh-CN" altLang="en-US" spc="-10000">
                <a:solidFill>
                  <a:schemeClr val="bg1"/>
                </a:solidFill>
              </a:rPr>
              <a:t>●●●●●●●●●●●●●●●●●●●●●●●●●●●●●●●●●●●●●●●●●●●●●●●●●●</a:t>
            </a:r>
            <a:endParaRPr lang="zh-CN" altLang="en-US" spc="-10000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36365" y="3875405"/>
            <a:ext cx="4295775" cy="6584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dist"/>
            <a:r>
              <a:rPr lang="zh-CN" altLang="en-US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</a:gradFill>
                <a:latin typeface="+mn-ea"/>
                <a:cs typeface="Times New Roman" panose="02020603050405020304" pitchFamily="18" charset="0"/>
              </a:rPr>
              <a:t>招募系统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" dur="150" fill="hold"/>
                                        <p:tgtEl>
                                          <p:spTgt spid="4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accel="50000" decel="5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2" dur="150" fill="hold"/>
                                        <p:tgtEl>
                                          <p:spTgt spid="430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45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accel="50000" decel="50000" autoRev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0" dur="150" fill="hold"/>
                                        <p:tgtEl>
                                          <p:spTgt spid="457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9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Scale>
                                      <p:cBhvr>
                                        <p:cTn id="40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</p:cBhvr>
                                      <p:to x="1000" y="1000"/>
                                    </p:animScale>
                                    <p:anim to="" calcmode="lin" valueType="num">
                                      <p:cBhvr>
                                        <p:cTn id="41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*rand(1)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2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*rand(1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sin(rand(360))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0" presetClass="entr" presetSubtype="0" repeatCount="indefinite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5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Scale>
                                      <p:cBhvr>
                                        <p:cTn id="46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</p:cBhvr>
                                      <p:to x="1000" y="1000"/>
                                    </p:animScale>
                                    <p:anim to="" calcmode="lin" valueType="num">
                                      <p:cBhvr>
                                        <p:cTn id="47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*rand(1)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*rand(1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sin(rand(360))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0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909 0.07986 L -1.12409 1.18912 " pathEditMode="relative" rAng="0" ptsTypes="AA">
                                      <p:cBhvr>
                                        <p:cTn id="5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750" y="55463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entr" presetSubtype="0" accel="5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0.04909 0.07986 L -1.1293 1.25208 " pathEditMode="relative" rAng="0" ptsTypes="AA">
                                      <p:cBhvr>
                                        <p:cTn id="52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010" y="58611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0" presetClass="entr" presetSubtype="0" ac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4909 0.07986 L -1.34753 1.39606 " pathEditMode="relative" rAng="0" ptsTypes="AA">
                                      <p:cBhvr>
                                        <p:cTn id="54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922" y="6581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0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909 0.07986 L -1.07305 1.13773 " pathEditMode="relative" rAng="0" ptsTypes="AA">
                                      <p:cBhvr>
                                        <p:cTn id="5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198" y="52894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0" presetClass="entr" presetSubtype="0" accel="5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0.04913632 0.07996778 L -0.9979683 1.054288 E" pathEditMode="relative">
                                      <p:cBhvr>
                                        <p:cTn id="58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9" presetID="50" presetClass="entr" presetSubtype="0" decel="100000" fill="hold" grpId="0" nodeType="withEffect">
                                  <p:stCondLst>
                                    <p:cond delay="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accel="50000" decel="50000" fill="hold" grpId="1" nodeType="withEffect">
                                  <p:stCondLst>
                                    <p:cond delay="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0.05741 L 0 -0.02801 " pathEditMode="relative" rAng="0" ptsTypes="AA">
                                      <p:cBhvr>
                                        <p:cTn id="6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282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42" presetClass="path" presetSubtype="0" accel="50000" decel="50000" fill="hold" grpId="2" nodeType="withEffect">
                                  <p:stCondLst>
                                    <p:cond delay="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-0.02801 L 0 -1.48148E-6 " pathEditMode="relative" rAng="0" ptsTypes="AA">
                                      <p:cBhvr>
                                        <p:cTn id="6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3" grpId="0"/>
      <p:bldP spid="364" grpId="0"/>
      <p:bldP spid="365" grpId="0" animBg="1"/>
      <p:bldP spid="367" grpId="0" animBg="1"/>
      <p:bldP spid="435" grpId="0" animBg="1"/>
      <p:bldP spid="436" grpId="0" animBg="1"/>
      <p:bldP spid="437" grpId="0" animBg="1"/>
      <p:bldP spid="438" grpId="0" animBg="1"/>
      <p:bldP spid="439" grpId="0" animBg="1"/>
      <p:bldP spid="440" grpId="0"/>
      <p:bldP spid="441" grpId="0"/>
      <p:bldP spid="6" grpId="0"/>
      <p:bldP spid="6" grpId="1"/>
      <p:bldP spid="6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9A39D-E7CE-64BA-44F2-D1AE86887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D1E91C57-64A9-47A8-D590-E8F164D9F5AC}"/>
              </a:ext>
            </a:extLst>
          </p:cNvPr>
          <p:cNvGrpSpPr/>
          <p:nvPr/>
        </p:nvGrpSpPr>
        <p:grpSpPr>
          <a:xfrm>
            <a:off x="-1113245" y="3199686"/>
            <a:ext cx="4682098" cy="4682098"/>
            <a:chOff x="-1998149" y="3052202"/>
            <a:chExt cx="4682098" cy="4682098"/>
          </a:xfrm>
        </p:grpSpPr>
        <p:sp>
          <p:nvSpPr>
            <p:cNvPr id="109" name="椭圆 108">
              <a:extLst>
                <a:ext uri="{FF2B5EF4-FFF2-40B4-BE49-F238E27FC236}">
                  <a16:creationId xmlns:a16="http://schemas.microsoft.com/office/drawing/2014/main" id="{4FB62A5B-C76A-1DEE-8ECC-AC8AD4CD08F1}"/>
                </a:ext>
              </a:extLst>
            </p:cNvPr>
            <p:cNvSpPr/>
            <p:nvPr/>
          </p:nvSpPr>
          <p:spPr>
            <a:xfrm>
              <a:off x="-1998149" y="3052202"/>
              <a:ext cx="4682098" cy="46820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95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F17D4E01-DA8C-58C9-4DC5-183D1336F84A}"/>
                </a:ext>
              </a:extLst>
            </p:cNvPr>
            <p:cNvSpPr/>
            <p:nvPr/>
          </p:nvSpPr>
          <p:spPr>
            <a:xfrm>
              <a:off x="-1213696" y="3844425"/>
              <a:ext cx="3081898" cy="30818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84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7ADF79B4-433B-94E7-55B6-8B6E34E117B8}"/>
                </a:ext>
              </a:extLst>
            </p:cNvPr>
            <p:cNvSpPr/>
            <p:nvPr/>
          </p:nvSpPr>
          <p:spPr>
            <a:xfrm>
              <a:off x="-481972" y="4731324"/>
              <a:ext cx="1447172" cy="1301176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2F0EF881-FA93-D046-72BF-19BCB67DC9CA}"/>
                </a:ext>
              </a:extLst>
            </p:cNvPr>
            <p:cNvGrpSpPr/>
            <p:nvPr/>
          </p:nvGrpSpPr>
          <p:grpSpPr>
            <a:xfrm>
              <a:off x="-245549" y="4262330"/>
              <a:ext cx="1331400" cy="1766542"/>
              <a:chOff x="4345501" y="-500170"/>
              <a:chExt cx="1331400" cy="1766542"/>
            </a:xfrm>
            <a:scene3d>
              <a:camera prst="orthographicFront">
                <a:rot lat="2400002" lon="21599994" rev="19499985"/>
              </a:camera>
              <a:lightRig rig="threePt" dir="t"/>
            </a:scene3d>
          </p:grpSpPr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FCA3AD44-92B7-F5C0-41B7-49FA79934C23}"/>
                  </a:ext>
                </a:extLst>
              </p:cNvPr>
              <p:cNvCxnSpPr/>
              <p:nvPr/>
            </p:nvCxnSpPr>
            <p:spPr>
              <a:xfrm>
                <a:off x="43455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9E8D53E7-4AEE-37B4-412C-64BBA11CDB98}"/>
                  </a:ext>
                </a:extLst>
              </p:cNvPr>
              <p:cNvCxnSpPr/>
              <p:nvPr/>
            </p:nvCxnSpPr>
            <p:spPr>
              <a:xfrm>
                <a:off x="4379439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C11CEF51-288C-77CF-21E8-ABBD2451C64C}"/>
                  </a:ext>
                </a:extLst>
              </p:cNvPr>
              <p:cNvCxnSpPr/>
              <p:nvPr/>
            </p:nvCxnSpPr>
            <p:spPr>
              <a:xfrm>
                <a:off x="4473942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FD31FE9F-7BE0-BEEE-0DB8-44AEDAA3AD9C}"/>
                  </a:ext>
                </a:extLst>
              </p:cNvPr>
              <p:cNvCxnSpPr/>
              <p:nvPr/>
            </p:nvCxnSpPr>
            <p:spPr>
              <a:xfrm>
                <a:off x="4618047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690173FC-061C-92A8-EA78-2413B2141A4A}"/>
                  </a:ext>
                </a:extLst>
              </p:cNvPr>
              <p:cNvCxnSpPr/>
              <p:nvPr/>
            </p:nvCxnSpPr>
            <p:spPr>
              <a:xfrm>
                <a:off x="4800788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AF2DED7D-79A5-833A-C51A-FCCAD68CFB6E}"/>
                  </a:ext>
                </a:extLst>
              </p:cNvPr>
              <p:cNvCxnSpPr/>
              <p:nvPr/>
            </p:nvCxnSpPr>
            <p:spPr>
              <a:xfrm>
                <a:off x="5011201" y="-50017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>
                <a:extLst>
                  <a:ext uri="{FF2B5EF4-FFF2-40B4-BE49-F238E27FC236}">
                    <a16:creationId xmlns:a16="http://schemas.microsoft.com/office/drawing/2014/main" id="{3E600058-6A75-4CC8-4952-2C56D4456683}"/>
                  </a:ext>
                </a:extLst>
              </p:cNvPr>
              <p:cNvCxnSpPr/>
              <p:nvPr/>
            </p:nvCxnSpPr>
            <p:spPr>
              <a:xfrm>
                <a:off x="5221614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>
                <a:extLst>
                  <a:ext uri="{FF2B5EF4-FFF2-40B4-BE49-F238E27FC236}">
                    <a16:creationId xmlns:a16="http://schemas.microsoft.com/office/drawing/2014/main" id="{C6DB994F-80C6-38F2-922E-55BDBED260E4}"/>
                  </a:ext>
                </a:extLst>
              </p:cNvPr>
              <p:cNvCxnSpPr/>
              <p:nvPr/>
            </p:nvCxnSpPr>
            <p:spPr>
              <a:xfrm>
                <a:off x="5404355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>
                <a:extLst>
                  <a:ext uri="{FF2B5EF4-FFF2-40B4-BE49-F238E27FC236}">
                    <a16:creationId xmlns:a16="http://schemas.microsoft.com/office/drawing/2014/main" id="{11DC6CDB-1DD6-B9B7-3ED1-2C82334D4F69}"/>
                  </a:ext>
                </a:extLst>
              </p:cNvPr>
              <p:cNvCxnSpPr/>
              <p:nvPr/>
            </p:nvCxnSpPr>
            <p:spPr>
              <a:xfrm>
                <a:off x="5548460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>
                <a:extLst>
                  <a:ext uri="{FF2B5EF4-FFF2-40B4-BE49-F238E27FC236}">
                    <a16:creationId xmlns:a16="http://schemas.microsoft.com/office/drawing/2014/main" id="{77188C35-1DDC-C133-65C9-8E14B9ADE147}"/>
                  </a:ext>
                </a:extLst>
              </p:cNvPr>
              <p:cNvCxnSpPr/>
              <p:nvPr/>
            </p:nvCxnSpPr>
            <p:spPr>
              <a:xfrm>
                <a:off x="5642963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>
                <a:extLst>
                  <a:ext uri="{FF2B5EF4-FFF2-40B4-BE49-F238E27FC236}">
                    <a16:creationId xmlns:a16="http://schemas.microsoft.com/office/drawing/2014/main" id="{24AEFDAF-47C4-C5EA-4DC7-10C4D2E2D6CC}"/>
                  </a:ext>
                </a:extLst>
              </p:cNvPr>
              <p:cNvCxnSpPr/>
              <p:nvPr/>
            </p:nvCxnSpPr>
            <p:spPr>
              <a:xfrm>
                <a:off x="56769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>
                <a:extLst>
                  <a:ext uri="{FF2B5EF4-FFF2-40B4-BE49-F238E27FC236}">
                    <a16:creationId xmlns:a16="http://schemas.microsoft.com/office/drawing/2014/main" id="{E9C9AF14-5F65-D99C-D021-B538E164ACD4}"/>
                  </a:ext>
                </a:extLst>
              </p:cNvPr>
              <p:cNvCxnSpPr/>
              <p:nvPr/>
            </p:nvCxnSpPr>
            <p:spPr>
              <a:xfrm>
                <a:off x="5642963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0E2F9868-1DCE-1F93-C4D3-1C1110AE72D1}"/>
                  </a:ext>
                </a:extLst>
              </p:cNvPr>
              <p:cNvCxnSpPr/>
              <p:nvPr/>
            </p:nvCxnSpPr>
            <p:spPr>
              <a:xfrm>
                <a:off x="5548460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>
                <a:extLst>
                  <a:ext uri="{FF2B5EF4-FFF2-40B4-BE49-F238E27FC236}">
                    <a16:creationId xmlns:a16="http://schemas.microsoft.com/office/drawing/2014/main" id="{92887CBC-4BDE-6C10-94DE-A6069DEE3274}"/>
                  </a:ext>
                </a:extLst>
              </p:cNvPr>
              <p:cNvCxnSpPr/>
              <p:nvPr/>
            </p:nvCxnSpPr>
            <p:spPr>
              <a:xfrm>
                <a:off x="5404355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>
                <a:extLst>
                  <a:ext uri="{FF2B5EF4-FFF2-40B4-BE49-F238E27FC236}">
                    <a16:creationId xmlns:a16="http://schemas.microsoft.com/office/drawing/2014/main" id="{3EE2976F-DE84-FEC4-F30F-F12E12B0E909}"/>
                  </a:ext>
                </a:extLst>
              </p:cNvPr>
              <p:cNvCxnSpPr/>
              <p:nvPr/>
            </p:nvCxnSpPr>
            <p:spPr>
              <a:xfrm>
                <a:off x="5221614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>
                <a:extLst>
                  <a:ext uri="{FF2B5EF4-FFF2-40B4-BE49-F238E27FC236}">
                    <a16:creationId xmlns:a16="http://schemas.microsoft.com/office/drawing/2014/main" id="{C4AEC89D-EA6A-CBBB-573D-D1FFC1FAB39F}"/>
                  </a:ext>
                </a:extLst>
              </p:cNvPr>
              <p:cNvCxnSpPr/>
              <p:nvPr/>
            </p:nvCxnSpPr>
            <p:spPr>
              <a:xfrm>
                <a:off x="5011201" y="143328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>
                <a:extLst>
                  <a:ext uri="{FF2B5EF4-FFF2-40B4-BE49-F238E27FC236}">
                    <a16:creationId xmlns:a16="http://schemas.microsoft.com/office/drawing/2014/main" id="{82E65346-54C0-1218-25DF-BC33D8ABFE2E}"/>
                  </a:ext>
                </a:extLst>
              </p:cNvPr>
              <p:cNvCxnSpPr/>
              <p:nvPr/>
            </p:nvCxnSpPr>
            <p:spPr>
              <a:xfrm>
                <a:off x="4800788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id="{1F27F36A-67F8-CC6A-C7E2-8767DD7DD0C4}"/>
                  </a:ext>
                </a:extLst>
              </p:cNvPr>
              <p:cNvCxnSpPr/>
              <p:nvPr/>
            </p:nvCxnSpPr>
            <p:spPr>
              <a:xfrm>
                <a:off x="4618047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>
                <a:extLst>
                  <a:ext uri="{FF2B5EF4-FFF2-40B4-BE49-F238E27FC236}">
                    <a16:creationId xmlns:a16="http://schemas.microsoft.com/office/drawing/2014/main" id="{9395AE61-D7B0-7B4E-FC4F-7CE9CB7B8671}"/>
                  </a:ext>
                </a:extLst>
              </p:cNvPr>
              <p:cNvCxnSpPr/>
              <p:nvPr/>
            </p:nvCxnSpPr>
            <p:spPr>
              <a:xfrm>
                <a:off x="4473942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>
                <a:extLst>
                  <a:ext uri="{FF2B5EF4-FFF2-40B4-BE49-F238E27FC236}">
                    <a16:creationId xmlns:a16="http://schemas.microsoft.com/office/drawing/2014/main" id="{57827AF1-CA4E-D57B-6F5C-FA621AFCEBF3}"/>
                  </a:ext>
                </a:extLst>
              </p:cNvPr>
              <p:cNvCxnSpPr/>
              <p:nvPr/>
            </p:nvCxnSpPr>
            <p:spPr>
              <a:xfrm>
                <a:off x="4379439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9D55BDF-A879-FE2F-6D6A-C83E5E6CE5C5}"/>
              </a:ext>
            </a:extLst>
          </p:cNvPr>
          <p:cNvGrpSpPr/>
          <p:nvPr/>
        </p:nvGrpSpPr>
        <p:grpSpPr>
          <a:xfrm>
            <a:off x="-161312" y="-173889"/>
            <a:ext cx="3031512" cy="1091464"/>
            <a:chOff x="-161312" y="-173889"/>
            <a:chExt cx="3031512" cy="109146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D283E0D0-CAFF-5A97-2FC0-AB2031B52DA8}"/>
                </a:ext>
              </a:extLst>
            </p:cNvPr>
            <p:cNvGrpSpPr/>
            <p:nvPr/>
          </p:nvGrpSpPr>
          <p:grpSpPr>
            <a:xfrm>
              <a:off x="-161312" y="-173889"/>
              <a:ext cx="3031512" cy="1091464"/>
              <a:chOff x="-161312" y="-173889"/>
              <a:chExt cx="3031512" cy="1091464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991C43BC-6358-5960-F5FB-B947134A41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BB5B5A39-97DF-AFB3-1A6E-F82F677B5A0A}"/>
                  </a:ext>
                </a:extLst>
              </p:cNvPr>
              <p:cNvSpPr txBox="1"/>
              <p:nvPr/>
            </p:nvSpPr>
            <p:spPr>
              <a:xfrm>
                <a:off x="779160" y="171775"/>
                <a:ext cx="209104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b="1" dirty="0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  <a:hlinkClick r:id="rId4" action="ppaction://hlinksldjump"/>
                  </a:rPr>
                  <a:t>前端分享</a:t>
                </a:r>
                <a:endParaRPr lang="zh-CN" altLang="en-US" sz="32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9CBBA844-A161-B012-8EE2-F6DF6F0E33DE}"/>
                  </a:ext>
                </a:extLst>
              </p:cNvPr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6E8D6119-CF2F-37F0-1EA3-2924D143F514}"/>
                  </a:ext>
                </a:extLst>
              </p:cNvPr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3678758A-59EB-463A-BF7F-51CFC32C1A44}"/>
                  </a:ext>
                </a:extLst>
              </p:cNvPr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B458A2A6-E8FF-712F-C499-DD974299272E}"/>
                  </a:ext>
                </a:extLst>
              </p:cNvPr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74BEEFC5-924B-1CBA-09E5-A6193EC80650}"/>
                  </a:ext>
                </a:extLst>
              </p:cNvPr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713E9A98-9179-1A3B-36A2-91142FBC65A8}"/>
                </a:ext>
              </a:extLst>
            </p:cNvPr>
            <p:cNvCxnSpPr/>
            <p:nvPr/>
          </p:nvCxnSpPr>
          <p:spPr>
            <a:xfrm flipH="1">
              <a:off x="-22679" y="781050"/>
              <a:ext cx="2829379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6A7834B-8C44-9BC6-488B-5F34F6EBE294}"/>
              </a:ext>
            </a:extLst>
          </p:cNvPr>
          <p:cNvSpPr/>
          <p:nvPr/>
        </p:nvSpPr>
        <p:spPr>
          <a:xfrm>
            <a:off x="1850104" y="1415673"/>
            <a:ext cx="7695747" cy="1253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利用原生的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fetch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函数进行发送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调用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jQuery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库：利用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$ajax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函数进行发送（将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jQuery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库存储在本地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利用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ajax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函数自己写一个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getHttp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函数进行调用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54995D9-5419-8F29-DF3A-FC022774D71F}"/>
              </a:ext>
            </a:extLst>
          </p:cNvPr>
          <p:cNvSpPr/>
          <p:nvPr/>
        </p:nvSpPr>
        <p:spPr>
          <a:xfrm>
            <a:off x="779160" y="946357"/>
            <a:ext cx="22942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前后端交互：</a:t>
            </a:r>
            <a:endParaRPr lang="zh-CN" altLang="zh-CN" sz="24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13689304-AD95-769D-DC44-4E3BAD81C295}"/>
              </a:ext>
            </a:extLst>
          </p:cNvPr>
          <p:cNvGrpSpPr/>
          <p:nvPr/>
        </p:nvGrpSpPr>
        <p:grpSpPr>
          <a:xfrm>
            <a:off x="9905842" y="4004861"/>
            <a:ext cx="243046" cy="2221766"/>
            <a:chOff x="9905842" y="4004861"/>
            <a:chExt cx="243046" cy="2221766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E0CED49B-284A-8206-EA19-F7CB5487327C}"/>
                </a:ext>
              </a:extLst>
            </p:cNvPr>
            <p:cNvCxnSpPr/>
            <p:nvPr/>
          </p:nvCxnSpPr>
          <p:spPr>
            <a:xfrm>
              <a:off x="10029371" y="4020456"/>
              <a:ext cx="0" cy="220617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7ECE4B3E-7753-9629-8CA5-7D089B7A316C}"/>
                </a:ext>
              </a:extLst>
            </p:cNvPr>
            <p:cNvGrpSpPr/>
            <p:nvPr/>
          </p:nvGrpSpPr>
          <p:grpSpPr>
            <a:xfrm>
              <a:off x="9905842" y="4004861"/>
              <a:ext cx="243046" cy="900514"/>
              <a:chOff x="9905842" y="4004861"/>
              <a:chExt cx="243046" cy="900514"/>
            </a:xfrm>
          </p:grpSpPr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002CD087-434A-F3A4-9997-0CBDFC8CB255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2DBB4D51-4243-2406-AF74-1129962D480D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A5CC4C0A-8172-E998-4DD0-E588513F152E}"/>
              </a:ext>
            </a:extLst>
          </p:cNvPr>
          <p:cNvGrpSpPr/>
          <p:nvPr/>
        </p:nvGrpSpPr>
        <p:grpSpPr>
          <a:xfrm>
            <a:off x="10305892" y="4430311"/>
            <a:ext cx="243046" cy="1796315"/>
            <a:chOff x="10305892" y="4430311"/>
            <a:chExt cx="243046" cy="1796315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35C19C03-B849-E3A0-FBC1-41194C5497FD}"/>
                </a:ext>
              </a:extLst>
            </p:cNvPr>
            <p:cNvCxnSpPr/>
            <p:nvPr/>
          </p:nvCxnSpPr>
          <p:spPr>
            <a:xfrm>
              <a:off x="10421257" y="4441372"/>
              <a:ext cx="0" cy="1785254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546430F-2DFA-24E4-7373-CAA8352EA608}"/>
                </a:ext>
              </a:extLst>
            </p:cNvPr>
            <p:cNvGrpSpPr/>
            <p:nvPr/>
          </p:nvGrpSpPr>
          <p:grpSpPr>
            <a:xfrm>
              <a:off x="10305892" y="4430311"/>
              <a:ext cx="243046" cy="900514"/>
              <a:chOff x="9905842" y="4004861"/>
              <a:chExt cx="243046" cy="900514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F9932C67-C6E1-2D2A-93FB-699296DAD147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FB48936E-6940-29DB-779C-0A34E7D89E5C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4F36154-A173-68AD-6174-7CEEC7CB6461}"/>
              </a:ext>
            </a:extLst>
          </p:cNvPr>
          <p:cNvGrpSpPr/>
          <p:nvPr/>
        </p:nvGrpSpPr>
        <p:grpSpPr>
          <a:xfrm>
            <a:off x="10087770" y="2936156"/>
            <a:ext cx="351630" cy="3101785"/>
            <a:chOff x="10087770" y="2936156"/>
            <a:chExt cx="351630" cy="3101785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190C133-135E-A0AE-4194-77A609E7FE8F}"/>
                </a:ext>
              </a:extLst>
            </p:cNvPr>
            <p:cNvCxnSpPr/>
            <p:nvPr/>
          </p:nvCxnSpPr>
          <p:spPr>
            <a:xfrm>
              <a:off x="10247086" y="2946400"/>
              <a:ext cx="0" cy="309154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87ECD95D-BC97-1459-B21E-86635BBA4E9E}"/>
                </a:ext>
              </a:extLst>
            </p:cNvPr>
            <p:cNvGrpSpPr/>
            <p:nvPr/>
          </p:nvGrpSpPr>
          <p:grpSpPr>
            <a:xfrm>
              <a:off x="10087770" y="2936156"/>
              <a:ext cx="351630" cy="1148164"/>
              <a:chOff x="9905842" y="4004861"/>
              <a:chExt cx="243046" cy="900514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93E81B5F-6D16-59D6-5E60-459003DCEB66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499A6020-F6DC-9E66-224C-0F8AC1F951F4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5A6058E0-477C-395C-5740-55BF77237A74}"/>
              </a:ext>
            </a:extLst>
          </p:cNvPr>
          <p:cNvGrpSpPr/>
          <p:nvPr/>
        </p:nvGrpSpPr>
        <p:grpSpPr>
          <a:xfrm>
            <a:off x="10410350" y="3337580"/>
            <a:ext cx="265270" cy="2395561"/>
            <a:chOff x="10410350" y="3337580"/>
            <a:chExt cx="265270" cy="2395561"/>
          </a:xfrm>
        </p:grpSpPr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E12CC61C-C396-6EB6-E441-6D1C4AB85B91}"/>
                </a:ext>
              </a:extLst>
            </p:cNvPr>
            <p:cNvCxnSpPr/>
            <p:nvPr/>
          </p:nvCxnSpPr>
          <p:spPr>
            <a:xfrm>
              <a:off x="10537372" y="3338286"/>
              <a:ext cx="0" cy="2394855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F28B2CBD-06B5-736E-3620-CD23DA563927}"/>
                </a:ext>
              </a:extLst>
            </p:cNvPr>
            <p:cNvGrpSpPr/>
            <p:nvPr/>
          </p:nvGrpSpPr>
          <p:grpSpPr>
            <a:xfrm>
              <a:off x="10410350" y="3337580"/>
              <a:ext cx="265270" cy="982856"/>
              <a:chOff x="9905842" y="4004861"/>
              <a:chExt cx="243046" cy="900514"/>
            </a:xfrm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183493B7-B09F-464D-047D-EBC2F1987F6D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323B57C6-17E6-B6F8-2343-953AE10A8715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EC7D78BB-B1C9-EEBD-D07D-2BB25F30F6FF}"/>
              </a:ext>
            </a:extLst>
          </p:cNvPr>
          <p:cNvGrpSpPr/>
          <p:nvPr/>
        </p:nvGrpSpPr>
        <p:grpSpPr>
          <a:xfrm>
            <a:off x="10677570" y="3680867"/>
            <a:ext cx="173310" cy="1108847"/>
            <a:chOff x="10677570" y="3680867"/>
            <a:chExt cx="173310" cy="1108847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C5CC24EA-8B3F-D0F0-2580-0FF59E9D24EE}"/>
                </a:ext>
              </a:extLst>
            </p:cNvPr>
            <p:cNvCxnSpPr/>
            <p:nvPr/>
          </p:nvCxnSpPr>
          <p:spPr>
            <a:xfrm>
              <a:off x="10755086" y="3686628"/>
              <a:ext cx="0" cy="1103086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F16D6C46-97BC-5801-D3D3-44B1082DF2A3}"/>
                </a:ext>
              </a:extLst>
            </p:cNvPr>
            <p:cNvGrpSpPr/>
            <p:nvPr/>
          </p:nvGrpSpPr>
          <p:grpSpPr>
            <a:xfrm>
              <a:off x="10677570" y="3680867"/>
              <a:ext cx="173310" cy="642134"/>
              <a:chOff x="9905842" y="4004861"/>
              <a:chExt cx="243046" cy="900514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BEEBB9D0-7C58-853C-380F-369D1D4420D0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2EC9C756-C58C-24C8-9847-F1B2532FDEBF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51EA4250-5A1A-EFE6-ECDD-E02F09681FA6}"/>
              </a:ext>
            </a:extLst>
          </p:cNvPr>
          <p:cNvGrpSpPr/>
          <p:nvPr/>
        </p:nvGrpSpPr>
        <p:grpSpPr>
          <a:xfrm rot="3019595">
            <a:off x="8942305" y="1903608"/>
            <a:ext cx="3287359" cy="1555098"/>
            <a:chOff x="9074283" y="5749492"/>
            <a:chExt cx="1436676" cy="679625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446FC4C9-B64B-1AE5-C5BF-438F2DA5A6B0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8A00EF-9C42-B9A0-1DC6-AEA390126700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9741BA56-8521-4746-AF87-40F19D741582}"/>
              </a:ext>
            </a:extLst>
          </p:cNvPr>
          <p:cNvGrpSpPr/>
          <p:nvPr/>
        </p:nvGrpSpPr>
        <p:grpSpPr>
          <a:xfrm rot="1908641">
            <a:off x="11256373" y="2456558"/>
            <a:ext cx="869024" cy="411096"/>
            <a:chOff x="9074283" y="5749492"/>
            <a:chExt cx="1436676" cy="679625"/>
          </a:xfrm>
        </p:grpSpPr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D83734E4-EF6B-B0BA-2AE8-D8D3721FF2D0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2D125619-E465-71C3-917D-BC46BBB856EB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1952956A-1892-AB6D-5586-DB8F16806AE4}"/>
              </a:ext>
            </a:extLst>
          </p:cNvPr>
          <p:cNvGrpSpPr/>
          <p:nvPr/>
        </p:nvGrpSpPr>
        <p:grpSpPr>
          <a:xfrm rot="20858488">
            <a:off x="9789523" y="1256408"/>
            <a:ext cx="869024" cy="411096"/>
            <a:chOff x="9074283" y="5749492"/>
            <a:chExt cx="1436676" cy="679625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AAECFAA8-91FF-AD3C-F95E-7FF3A5E29693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FF809D24-8455-3875-C696-5E6F242177AE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E161BF68-2352-88D3-CE70-348DB36A93C9}"/>
              </a:ext>
            </a:extLst>
          </p:cNvPr>
          <p:cNvCxnSpPr/>
          <p:nvPr/>
        </p:nvCxnSpPr>
        <p:spPr>
          <a:xfrm>
            <a:off x="2072727" y="2667650"/>
            <a:ext cx="3568656" cy="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2811A3D4-C332-9FC0-517E-DF795CE39B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5274" y="2729963"/>
            <a:ext cx="4045833" cy="40032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5CBF4C1-093A-FFC8-DBD9-7180F23551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721" y="2552543"/>
            <a:ext cx="3693666" cy="434167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94C4E86-4D62-B1FB-1001-AC55E4785E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7" y="2866092"/>
            <a:ext cx="3616434" cy="252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42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6" fill="hold">
                          <p:stCondLst>
                            <p:cond delay="indefinite"/>
                          </p:stCondLst>
                          <p:childTnLst>
                            <p:par>
                              <p:cTn id="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8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2" fill="hold">
                          <p:stCondLst>
                            <p:cond delay="indefinite"/>
                          </p:stCondLst>
                          <p:childTnLst>
                            <p:par>
                              <p:cTn id="7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4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6" fill="hold">
                          <p:stCondLst>
                            <p:cond delay="indefinite"/>
                          </p:stCondLst>
                          <p:childTnLst>
                            <p:par>
                              <p:cTn id="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8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2" fill="hold">
                          <p:stCondLst>
                            <p:cond delay="indefinite"/>
                          </p:stCondLst>
                          <p:childTnLst>
                            <p:par>
                              <p:cTn id="7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4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A2E43-D573-A48F-1D00-904B6D41F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B4350FED-4F4D-36EC-9B54-EA84D62837BD}"/>
              </a:ext>
            </a:extLst>
          </p:cNvPr>
          <p:cNvGrpSpPr/>
          <p:nvPr/>
        </p:nvGrpSpPr>
        <p:grpSpPr>
          <a:xfrm>
            <a:off x="-1113245" y="3199686"/>
            <a:ext cx="4682098" cy="4682098"/>
            <a:chOff x="-1998149" y="3052202"/>
            <a:chExt cx="4682098" cy="4682098"/>
          </a:xfrm>
        </p:grpSpPr>
        <p:sp>
          <p:nvSpPr>
            <p:cNvPr id="109" name="椭圆 108">
              <a:extLst>
                <a:ext uri="{FF2B5EF4-FFF2-40B4-BE49-F238E27FC236}">
                  <a16:creationId xmlns:a16="http://schemas.microsoft.com/office/drawing/2014/main" id="{3ABE7E8F-8AE9-EB8D-43AA-C8CAE19C85A9}"/>
                </a:ext>
              </a:extLst>
            </p:cNvPr>
            <p:cNvSpPr/>
            <p:nvPr/>
          </p:nvSpPr>
          <p:spPr>
            <a:xfrm>
              <a:off x="-1998149" y="3052202"/>
              <a:ext cx="4682098" cy="46820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95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47188E64-23FA-F223-3F5E-B10AE6A9A1A0}"/>
                </a:ext>
              </a:extLst>
            </p:cNvPr>
            <p:cNvSpPr/>
            <p:nvPr/>
          </p:nvSpPr>
          <p:spPr>
            <a:xfrm>
              <a:off x="-1213696" y="3844425"/>
              <a:ext cx="3081898" cy="30818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84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42DAA089-DA46-BA3F-BAB1-9619D72B0A84}"/>
                </a:ext>
              </a:extLst>
            </p:cNvPr>
            <p:cNvSpPr/>
            <p:nvPr/>
          </p:nvSpPr>
          <p:spPr>
            <a:xfrm>
              <a:off x="-481972" y="4731324"/>
              <a:ext cx="1447172" cy="1301176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DF2A893D-BE6B-0D81-C88B-5B1EDE413D42}"/>
                </a:ext>
              </a:extLst>
            </p:cNvPr>
            <p:cNvGrpSpPr/>
            <p:nvPr/>
          </p:nvGrpSpPr>
          <p:grpSpPr>
            <a:xfrm>
              <a:off x="-245549" y="4262330"/>
              <a:ext cx="1331400" cy="1766542"/>
              <a:chOff x="4345501" y="-500170"/>
              <a:chExt cx="1331400" cy="1766542"/>
            </a:xfrm>
            <a:scene3d>
              <a:camera prst="orthographicFront">
                <a:rot lat="2400002" lon="21599994" rev="19499985"/>
              </a:camera>
              <a:lightRig rig="threePt" dir="t"/>
            </a:scene3d>
          </p:grpSpPr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F64E7AFA-EE68-D324-7E94-88C93399E220}"/>
                  </a:ext>
                </a:extLst>
              </p:cNvPr>
              <p:cNvCxnSpPr/>
              <p:nvPr/>
            </p:nvCxnSpPr>
            <p:spPr>
              <a:xfrm>
                <a:off x="43455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419224B2-22B1-1E04-4048-72EE2086B0BD}"/>
                  </a:ext>
                </a:extLst>
              </p:cNvPr>
              <p:cNvCxnSpPr/>
              <p:nvPr/>
            </p:nvCxnSpPr>
            <p:spPr>
              <a:xfrm>
                <a:off x="4379439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A282BFEA-5441-6B01-6E5E-F0ECC172F861}"/>
                  </a:ext>
                </a:extLst>
              </p:cNvPr>
              <p:cNvCxnSpPr/>
              <p:nvPr/>
            </p:nvCxnSpPr>
            <p:spPr>
              <a:xfrm>
                <a:off x="4473942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11CFC390-00FD-5D3E-A2C3-DED9C89223DA}"/>
                  </a:ext>
                </a:extLst>
              </p:cNvPr>
              <p:cNvCxnSpPr/>
              <p:nvPr/>
            </p:nvCxnSpPr>
            <p:spPr>
              <a:xfrm>
                <a:off x="4618047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E51D5D83-094D-8A3E-06B3-0E15DFD9C88F}"/>
                  </a:ext>
                </a:extLst>
              </p:cNvPr>
              <p:cNvCxnSpPr/>
              <p:nvPr/>
            </p:nvCxnSpPr>
            <p:spPr>
              <a:xfrm>
                <a:off x="4800788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51E0118F-C7CF-D47E-6A5A-1A9B47524617}"/>
                  </a:ext>
                </a:extLst>
              </p:cNvPr>
              <p:cNvCxnSpPr/>
              <p:nvPr/>
            </p:nvCxnSpPr>
            <p:spPr>
              <a:xfrm>
                <a:off x="5011201" y="-50017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>
                <a:extLst>
                  <a:ext uri="{FF2B5EF4-FFF2-40B4-BE49-F238E27FC236}">
                    <a16:creationId xmlns:a16="http://schemas.microsoft.com/office/drawing/2014/main" id="{4AD8AD3F-2A27-656A-FD8C-E83253EFF7C7}"/>
                  </a:ext>
                </a:extLst>
              </p:cNvPr>
              <p:cNvCxnSpPr/>
              <p:nvPr/>
            </p:nvCxnSpPr>
            <p:spPr>
              <a:xfrm>
                <a:off x="5221614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>
                <a:extLst>
                  <a:ext uri="{FF2B5EF4-FFF2-40B4-BE49-F238E27FC236}">
                    <a16:creationId xmlns:a16="http://schemas.microsoft.com/office/drawing/2014/main" id="{8732FA89-1B9C-23BA-BA0A-38914CCF3A5E}"/>
                  </a:ext>
                </a:extLst>
              </p:cNvPr>
              <p:cNvCxnSpPr/>
              <p:nvPr/>
            </p:nvCxnSpPr>
            <p:spPr>
              <a:xfrm>
                <a:off x="5404355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>
                <a:extLst>
                  <a:ext uri="{FF2B5EF4-FFF2-40B4-BE49-F238E27FC236}">
                    <a16:creationId xmlns:a16="http://schemas.microsoft.com/office/drawing/2014/main" id="{84DECD75-55DB-D710-9841-77967FFF4CC9}"/>
                  </a:ext>
                </a:extLst>
              </p:cNvPr>
              <p:cNvCxnSpPr/>
              <p:nvPr/>
            </p:nvCxnSpPr>
            <p:spPr>
              <a:xfrm>
                <a:off x="5548460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>
                <a:extLst>
                  <a:ext uri="{FF2B5EF4-FFF2-40B4-BE49-F238E27FC236}">
                    <a16:creationId xmlns:a16="http://schemas.microsoft.com/office/drawing/2014/main" id="{24365549-BCE8-855A-90DE-3593DFE83EDD}"/>
                  </a:ext>
                </a:extLst>
              </p:cNvPr>
              <p:cNvCxnSpPr/>
              <p:nvPr/>
            </p:nvCxnSpPr>
            <p:spPr>
              <a:xfrm>
                <a:off x="5642963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>
                <a:extLst>
                  <a:ext uri="{FF2B5EF4-FFF2-40B4-BE49-F238E27FC236}">
                    <a16:creationId xmlns:a16="http://schemas.microsoft.com/office/drawing/2014/main" id="{EEA3BF76-731B-A2C2-F934-022907446CE0}"/>
                  </a:ext>
                </a:extLst>
              </p:cNvPr>
              <p:cNvCxnSpPr/>
              <p:nvPr/>
            </p:nvCxnSpPr>
            <p:spPr>
              <a:xfrm>
                <a:off x="56769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>
                <a:extLst>
                  <a:ext uri="{FF2B5EF4-FFF2-40B4-BE49-F238E27FC236}">
                    <a16:creationId xmlns:a16="http://schemas.microsoft.com/office/drawing/2014/main" id="{0FC86394-D6C9-A254-C252-140C991E3BFB}"/>
                  </a:ext>
                </a:extLst>
              </p:cNvPr>
              <p:cNvCxnSpPr/>
              <p:nvPr/>
            </p:nvCxnSpPr>
            <p:spPr>
              <a:xfrm>
                <a:off x="5642963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B757C021-4EDB-2F8F-3D78-17CEF769F821}"/>
                  </a:ext>
                </a:extLst>
              </p:cNvPr>
              <p:cNvCxnSpPr/>
              <p:nvPr/>
            </p:nvCxnSpPr>
            <p:spPr>
              <a:xfrm>
                <a:off x="5548460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>
                <a:extLst>
                  <a:ext uri="{FF2B5EF4-FFF2-40B4-BE49-F238E27FC236}">
                    <a16:creationId xmlns:a16="http://schemas.microsoft.com/office/drawing/2014/main" id="{66D57041-CC0B-5C04-4D89-383008D87E0B}"/>
                  </a:ext>
                </a:extLst>
              </p:cNvPr>
              <p:cNvCxnSpPr/>
              <p:nvPr/>
            </p:nvCxnSpPr>
            <p:spPr>
              <a:xfrm>
                <a:off x="5404355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>
                <a:extLst>
                  <a:ext uri="{FF2B5EF4-FFF2-40B4-BE49-F238E27FC236}">
                    <a16:creationId xmlns:a16="http://schemas.microsoft.com/office/drawing/2014/main" id="{AF3CFF28-C3E7-1A6D-8AC3-355D11D7D13A}"/>
                  </a:ext>
                </a:extLst>
              </p:cNvPr>
              <p:cNvCxnSpPr/>
              <p:nvPr/>
            </p:nvCxnSpPr>
            <p:spPr>
              <a:xfrm>
                <a:off x="5221614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>
                <a:extLst>
                  <a:ext uri="{FF2B5EF4-FFF2-40B4-BE49-F238E27FC236}">
                    <a16:creationId xmlns:a16="http://schemas.microsoft.com/office/drawing/2014/main" id="{19A702D4-F4B7-AF1E-378C-17F2355A5BEC}"/>
                  </a:ext>
                </a:extLst>
              </p:cNvPr>
              <p:cNvCxnSpPr/>
              <p:nvPr/>
            </p:nvCxnSpPr>
            <p:spPr>
              <a:xfrm>
                <a:off x="5011201" y="143328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>
                <a:extLst>
                  <a:ext uri="{FF2B5EF4-FFF2-40B4-BE49-F238E27FC236}">
                    <a16:creationId xmlns:a16="http://schemas.microsoft.com/office/drawing/2014/main" id="{249BDCBE-678C-B5C8-F483-A4D74F1C8197}"/>
                  </a:ext>
                </a:extLst>
              </p:cNvPr>
              <p:cNvCxnSpPr/>
              <p:nvPr/>
            </p:nvCxnSpPr>
            <p:spPr>
              <a:xfrm>
                <a:off x="4800788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id="{12E8F295-0CF5-0943-9B97-38AFA39641A3}"/>
                  </a:ext>
                </a:extLst>
              </p:cNvPr>
              <p:cNvCxnSpPr/>
              <p:nvPr/>
            </p:nvCxnSpPr>
            <p:spPr>
              <a:xfrm>
                <a:off x="4618047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>
                <a:extLst>
                  <a:ext uri="{FF2B5EF4-FFF2-40B4-BE49-F238E27FC236}">
                    <a16:creationId xmlns:a16="http://schemas.microsoft.com/office/drawing/2014/main" id="{FA3CAF25-18BA-6A90-4314-1CD93E7AEDC3}"/>
                  </a:ext>
                </a:extLst>
              </p:cNvPr>
              <p:cNvCxnSpPr/>
              <p:nvPr/>
            </p:nvCxnSpPr>
            <p:spPr>
              <a:xfrm>
                <a:off x="4473942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>
                <a:extLst>
                  <a:ext uri="{FF2B5EF4-FFF2-40B4-BE49-F238E27FC236}">
                    <a16:creationId xmlns:a16="http://schemas.microsoft.com/office/drawing/2014/main" id="{F7ED6C53-5878-A5D7-6C02-FB0DC11B885B}"/>
                  </a:ext>
                </a:extLst>
              </p:cNvPr>
              <p:cNvCxnSpPr/>
              <p:nvPr/>
            </p:nvCxnSpPr>
            <p:spPr>
              <a:xfrm>
                <a:off x="4379439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65193F9-CE82-A858-8D8E-6BA2E4917C1D}"/>
              </a:ext>
            </a:extLst>
          </p:cNvPr>
          <p:cNvGrpSpPr/>
          <p:nvPr/>
        </p:nvGrpSpPr>
        <p:grpSpPr>
          <a:xfrm>
            <a:off x="-161312" y="-173889"/>
            <a:ext cx="3031512" cy="1091464"/>
            <a:chOff x="-161312" y="-173889"/>
            <a:chExt cx="3031512" cy="109146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D0EC08AA-C3C7-0D79-A11A-73E3932BC9D0}"/>
                </a:ext>
              </a:extLst>
            </p:cNvPr>
            <p:cNvGrpSpPr/>
            <p:nvPr/>
          </p:nvGrpSpPr>
          <p:grpSpPr>
            <a:xfrm>
              <a:off x="-161312" y="-173889"/>
              <a:ext cx="3031512" cy="1091464"/>
              <a:chOff x="-161312" y="-173889"/>
              <a:chExt cx="3031512" cy="1091464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0E1BCB00-696D-C746-94A6-57D21E61AA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E22F1A0C-7031-E75B-D833-489D3471DAB3}"/>
                  </a:ext>
                </a:extLst>
              </p:cNvPr>
              <p:cNvSpPr txBox="1"/>
              <p:nvPr/>
            </p:nvSpPr>
            <p:spPr>
              <a:xfrm>
                <a:off x="779160" y="171775"/>
                <a:ext cx="209104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b="1" dirty="0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  <a:hlinkClick r:id="rId4" action="ppaction://hlinksldjump"/>
                  </a:rPr>
                  <a:t>前端分享</a:t>
                </a:r>
                <a:endParaRPr lang="zh-CN" altLang="en-US" sz="32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E2F2FE0F-314E-F809-B4B5-C9043606CCD5}"/>
                  </a:ext>
                </a:extLst>
              </p:cNvPr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0FADF976-7D9A-9A8A-FF3E-7A432023B5FC}"/>
                  </a:ext>
                </a:extLst>
              </p:cNvPr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B55C45DA-C6CA-2508-C33B-62FF8196E1D6}"/>
                  </a:ext>
                </a:extLst>
              </p:cNvPr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C44628D6-7533-0F7C-DB36-61530616D828}"/>
                  </a:ext>
                </a:extLst>
              </p:cNvPr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52241BC3-A302-99D6-3BFC-2775D9D5F349}"/>
                  </a:ext>
                </a:extLst>
              </p:cNvPr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7B081F59-60BD-C0A3-AAB0-6664C9F1E9B3}"/>
                </a:ext>
              </a:extLst>
            </p:cNvPr>
            <p:cNvCxnSpPr/>
            <p:nvPr/>
          </p:nvCxnSpPr>
          <p:spPr>
            <a:xfrm flipH="1">
              <a:off x="-22679" y="781050"/>
              <a:ext cx="2829379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DD4259E1-B93A-A9E4-5D08-94B4BE54B80E}"/>
              </a:ext>
            </a:extLst>
          </p:cNvPr>
          <p:cNvSpPr/>
          <p:nvPr/>
        </p:nvSpPr>
        <p:spPr>
          <a:xfrm>
            <a:off x="2013334" y="2729644"/>
            <a:ext cx="8324216" cy="2053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拼写错误</a:t>
            </a:r>
            <a:r>
              <a:rPr lang="zh-CN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：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 small-&gt;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samll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	      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headportrait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-&gt;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headprotrait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	      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createArticle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-&gt;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creatArticle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　和后端传输的变量名不一样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使用不存在的函数：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GetElementByClassName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-&gt;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GetElementByClass</a:t>
            </a:r>
            <a:endParaRPr lang="zh-CN" altLang="en-US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CF39F2-B330-C7E0-F052-10B64667EDB7}"/>
              </a:ext>
            </a:extLst>
          </p:cNvPr>
          <p:cNvSpPr/>
          <p:nvPr/>
        </p:nvSpPr>
        <p:spPr>
          <a:xfrm>
            <a:off x="2013334" y="2114104"/>
            <a:ext cx="22942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常见错误：</a:t>
            </a:r>
            <a:endParaRPr lang="zh-CN" altLang="zh-CN" sz="24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E177B6A7-3A39-A310-DF98-3CBDF35F0DEC}"/>
              </a:ext>
            </a:extLst>
          </p:cNvPr>
          <p:cNvGrpSpPr/>
          <p:nvPr/>
        </p:nvGrpSpPr>
        <p:grpSpPr>
          <a:xfrm>
            <a:off x="9905842" y="4004861"/>
            <a:ext cx="243046" cy="2221766"/>
            <a:chOff x="9905842" y="4004861"/>
            <a:chExt cx="243046" cy="2221766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01A782FE-2C7F-F780-321E-2DDF7952E40E}"/>
                </a:ext>
              </a:extLst>
            </p:cNvPr>
            <p:cNvCxnSpPr/>
            <p:nvPr/>
          </p:nvCxnSpPr>
          <p:spPr>
            <a:xfrm>
              <a:off x="10029371" y="4020456"/>
              <a:ext cx="0" cy="220617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A44772E1-7EF7-C36F-271A-8458D5308400}"/>
                </a:ext>
              </a:extLst>
            </p:cNvPr>
            <p:cNvGrpSpPr/>
            <p:nvPr/>
          </p:nvGrpSpPr>
          <p:grpSpPr>
            <a:xfrm>
              <a:off x="9905842" y="4004861"/>
              <a:ext cx="243046" cy="900514"/>
              <a:chOff x="9905842" y="4004861"/>
              <a:chExt cx="243046" cy="900514"/>
            </a:xfrm>
          </p:grpSpPr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24AB197E-1DB5-1B8B-8519-7EE1F02843D9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9AA41B14-66E1-39C5-E5BD-9C1C46B9571B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5BD1A7AF-0E52-FC03-77E7-635FA83996C3}"/>
              </a:ext>
            </a:extLst>
          </p:cNvPr>
          <p:cNvGrpSpPr/>
          <p:nvPr/>
        </p:nvGrpSpPr>
        <p:grpSpPr>
          <a:xfrm>
            <a:off x="10305892" y="4430311"/>
            <a:ext cx="243046" cy="1796315"/>
            <a:chOff x="10305892" y="4430311"/>
            <a:chExt cx="243046" cy="1796315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1718002-AA1B-F8E7-84D9-D8212364693C}"/>
                </a:ext>
              </a:extLst>
            </p:cNvPr>
            <p:cNvCxnSpPr/>
            <p:nvPr/>
          </p:nvCxnSpPr>
          <p:spPr>
            <a:xfrm>
              <a:off x="10421257" y="4441372"/>
              <a:ext cx="0" cy="1785254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827E2751-7C4A-1652-B9AA-0F5AB03B639E}"/>
                </a:ext>
              </a:extLst>
            </p:cNvPr>
            <p:cNvGrpSpPr/>
            <p:nvPr/>
          </p:nvGrpSpPr>
          <p:grpSpPr>
            <a:xfrm>
              <a:off x="10305892" y="4430311"/>
              <a:ext cx="243046" cy="900514"/>
              <a:chOff x="9905842" y="4004861"/>
              <a:chExt cx="243046" cy="900514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3E2B545A-2FE7-2824-2048-B163179304C6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5B48091E-C3AA-A4B3-0783-4A82E88B7535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78330D1-BF6A-CD0C-F439-760BF864D7B2}"/>
              </a:ext>
            </a:extLst>
          </p:cNvPr>
          <p:cNvGrpSpPr/>
          <p:nvPr/>
        </p:nvGrpSpPr>
        <p:grpSpPr>
          <a:xfrm>
            <a:off x="10087770" y="2936156"/>
            <a:ext cx="351630" cy="3101785"/>
            <a:chOff x="10087770" y="2936156"/>
            <a:chExt cx="351630" cy="3101785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D73EF25F-643C-D48C-F05E-6F8E05F84323}"/>
                </a:ext>
              </a:extLst>
            </p:cNvPr>
            <p:cNvCxnSpPr/>
            <p:nvPr/>
          </p:nvCxnSpPr>
          <p:spPr>
            <a:xfrm>
              <a:off x="10247086" y="2946400"/>
              <a:ext cx="0" cy="309154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AE869866-6017-00E4-23EA-1650F885E3FD}"/>
                </a:ext>
              </a:extLst>
            </p:cNvPr>
            <p:cNvGrpSpPr/>
            <p:nvPr/>
          </p:nvGrpSpPr>
          <p:grpSpPr>
            <a:xfrm>
              <a:off x="10087770" y="2936156"/>
              <a:ext cx="351630" cy="1148164"/>
              <a:chOff x="9905842" y="4004861"/>
              <a:chExt cx="243046" cy="900514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95A22FC0-D538-070E-3779-05443AFA10E8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49FE676C-718F-F8B7-7AC0-C66D13E60C35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C1E311C-6A1D-E70B-B6B7-B4B744784B92}"/>
              </a:ext>
            </a:extLst>
          </p:cNvPr>
          <p:cNvGrpSpPr/>
          <p:nvPr/>
        </p:nvGrpSpPr>
        <p:grpSpPr>
          <a:xfrm>
            <a:off x="10410350" y="3337580"/>
            <a:ext cx="265270" cy="2395561"/>
            <a:chOff x="10410350" y="3337580"/>
            <a:chExt cx="265270" cy="2395561"/>
          </a:xfrm>
        </p:grpSpPr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04CE68FF-4E42-3588-1AD5-70FC80C33C10}"/>
                </a:ext>
              </a:extLst>
            </p:cNvPr>
            <p:cNvCxnSpPr/>
            <p:nvPr/>
          </p:nvCxnSpPr>
          <p:spPr>
            <a:xfrm>
              <a:off x="10537372" y="3338286"/>
              <a:ext cx="0" cy="2394855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DD4DE780-EA71-F8D0-DE9E-F61DC7ADB679}"/>
                </a:ext>
              </a:extLst>
            </p:cNvPr>
            <p:cNvGrpSpPr/>
            <p:nvPr/>
          </p:nvGrpSpPr>
          <p:grpSpPr>
            <a:xfrm>
              <a:off x="10410350" y="3337580"/>
              <a:ext cx="265270" cy="982856"/>
              <a:chOff x="9905842" y="4004861"/>
              <a:chExt cx="243046" cy="900514"/>
            </a:xfrm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E12E6694-A12C-20CE-78CD-FE8F08297CE2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45A88A08-C4FC-F526-A801-518B71731185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630DA47-7539-BAC6-D15D-CFD89B516734}"/>
              </a:ext>
            </a:extLst>
          </p:cNvPr>
          <p:cNvGrpSpPr/>
          <p:nvPr/>
        </p:nvGrpSpPr>
        <p:grpSpPr>
          <a:xfrm>
            <a:off x="10677570" y="3680867"/>
            <a:ext cx="173310" cy="1108847"/>
            <a:chOff x="10677570" y="3680867"/>
            <a:chExt cx="173310" cy="1108847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301E3806-9051-7B20-6C6D-024B7F135D27}"/>
                </a:ext>
              </a:extLst>
            </p:cNvPr>
            <p:cNvCxnSpPr/>
            <p:nvPr/>
          </p:nvCxnSpPr>
          <p:spPr>
            <a:xfrm>
              <a:off x="10755086" y="3686628"/>
              <a:ext cx="0" cy="1103086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61142133-691C-EA42-E76B-9A14A0B5DC48}"/>
                </a:ext>
              </a:extLst>
            </p:cNvPr>
            <p:cNvGrpSpPr/>
            <p:nvPr/>
          </p:nvGrpSpPr>
          <p:grpSpPr>
            <a:xfrm>
              <a:off x="10677570" y="3680867"/>
              <a:ext cx="173310" cy="642134"/>
              <a:chOff x="9905842" y="4004861"/>
              <a:chExt cx="243046" cy="900514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254CBE7A-B55C-9A28-F04D-6A6305D78C1F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7CB0E990-010C-D6C8-2FD1-85E671819524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A8337D0-642E-097A-E83F-739F11F091A1}"/>
              </a:ext>
            </a:extLst>
          </p:cNvPr>
          <p:cNvGrpSpPr/>
          <p:nvPr/>
        </p:nvGrpSpPr>
        <p:grpSpPr>
          <a:xfrm rot="3019595">
            <a:off x="8942305" y="1903608"/>
            <a:ext cx="3287359" cy="1555098"/>
            <a:chOff x="9074283" y="5749492"/>
            <a:chExt cx="1436676" cy="679625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153E5202-1C1B-65C5-23C1-7900E6652090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E0E13A3D-498A-C931-81C8-E9B0B6CD36A1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9726A19-CAFE-E90D-8656-5A7A2FC3600E}"/>
              </a:ext>
            </a:extLst>
          </p:cNvPr>
          <p:cNvGrpSpPr/>
          <p:nvPr/>
        </p:nvGrpSpPr>
        <p:grpSpPr>
          <a:xfrm rot="1908641">
            <a:off x="11256373" y="2456558"/>
            <a:ext cx="869024" cy="411096"/>
            <a:chOff x="9074283" y="5749492"/>
            <a:chExt cx="1436676" cy="679625"/>
          </a:xfrm>
        </p:grpSpPr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546786B5-EF81-827A-9E6B-174C39F04933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66A3C698-69A0-BBEB-5CFE-6E0979F3EEB8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4D8373C8-1978-45D1-A7F6-25001A41885B}"/>
              </a:ext>
            </a:extLst>
          </p:cNvPr>
          <p:cNvGrpSpPr/>
          <p:nvPr/>
        </p:nvGrpSpPr>
        <p:grpSpPr>
          <a:xfrm rot="20858488">
            <a:off x="9789523" y="1256408"/>
            <a:ext cx="869024" cy="411096"/>
            <a:chOff x="9074283" y="5749492"/>
            <a:chExt cx="1436676" cy="679625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F6F98FE8-CA1B-59F4-12DF-12DC926C1DDD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6FD1CED7-6D70-79C8-4050-64637B888D5F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7664818B-409B-E2D1-A6AE-5817FAEF59B8}"/>
              </a:ext>
            </a:extLst>
          </p:cNvPr>
          <p:cNvCxnSpPr/>
          <p:nvPr/>
        </p:nvCxnSpPr>
        <p:spPr>
          <a:xfrm>
            <a:off x="2072727" y="2667650"/>
            <a:ext cx="3568656" cy="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27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9C655E-59F6-FE67-A91E-27C0728FA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23D645BD-ADA9-2D39-F381-043A5D516734}"/>
              </a:ext>
            </a:extLst>
          </p:cNvPr>
          <p:cNvGrpSpPr/>
          <p:nvPr/>
        </p:nvGrpSpPr>
        <p:grpSpPr>
          <a:xfrm>
            <a:off x="-1113245" y="3199686"/>
            <a:ext cx="4682098" cy="4682098"/>
            <a:chOff x="-1998149" y="3052202"/>
            <a:chExt cx="4682098" cy="4682098"/>
          </a:xfrm>
        </p:grpSpPr>
        <p:sp>
          <p:nvSpPr>
            <p:cNvPr id="109" name="椭圆 108">
              <a:extLst>
                <a:ext uri="{FF2B5EF4-FFF2-40B4-BE49-F238E27FC236}">
                  <a16:creationId xmlns:a16="http://schemas.microsoft.com/office/drawing/2014/main" id="{2710D809-BB0E-C961-0D0B-BAE23143B729}"/>
                </a:ext>
              </a:extLst>
            </p:cNvPr>
            <p:cNvSpPr/>
            <p:nvPr/>
          </p:nvSpPr>
          <p:spPr>
            <a:xfrm>
              <a:off x="-1998149" y="3052202"/>
              <a:ext cx="4682098" cy="46820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95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1487D331-E84D-44FB-3EE5-F9BA37E41C12}"/>
                </a:ext>
              </a:extLst>
            </p:cNvPr>
            <p:cNvSpPr/>
            <p:nvPr/>
          </p:nvSpPr>
          <p:spPr>
            <a:xfrm>
              <a:off x="-1213696" y="3844425"/>
              <a:ext cx="3081898" cy="30818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84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9542C633-23DE-20A9-FB0A-8B2F230C7AE5}"/>
                </a:ext>
              </a:extLst>
            </p:cNvPr>
            <p:cNvSpPr/>
            <p:nvPr/>
          </p:nvSpPr>
          <p:spPr>
            <a:xfrm>
              <a:off x="-481972" y="4731324"/>
              <a:ext cx="1447172" cy="1301176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1649F5F8-11A2-81E3-ED11-C8F690B79961}"/>
                </a:ext>
              </a:extLst>
            </p:cNvPr>
            <p:cNvGrpSpPr/>
            <p:nvPr/>
          </p:nvGrpSpPr>
          <p:grpSpPr>
            <a:xfrm>
              <a:off x="-245549" y="4262330"/>
              <a:ext cx="1331400" cy="1766542"/>
              <a:chOff x="4345501" y="-500170"/>
              <a:chExt cx="1331400" cy="1766542"/>
            </a:xfrm>
            <a:scene3d>
              <a:camera prst="orthographicFront">
                <a:rot lat="2400002" lon="21599994" rev="19499985"/>
              </a:camera>
              <a:lightRig rig="threePt" dir="t"/>
            </a:scene3d>
          </p:grpSpPr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D301E987-584F-DDB2-B2D4-D58343662472}"/>
                  </a:ext>
                </a:extLst>
              </p:cNvPr>
              <p:cNvCxnSpPr/>
              <p:nvPr/>
            </p:nvCxnSpPr>
            <p:spPr>
              <a:xfrm>
                <a:off x="43455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5D52EB74-008D-B714-53CC-EB72FC918307}"/>
                  </a:ext>
                </a:extLst>
              </p:cNvPr>
              <p:cNvCxnSpPr/>
              <p:nvPr/>
            </p:nvCxnSpPr>
            <p:spPr>
              <a:xfrm>
                <a:off x="4379439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279D7488-93F3-0397-4B4B-81AB2B2C58F8}"/>
                  </a:ext>
                </a:extLst>
              </p:cNvPr>
              <p:cNvCxnSpPr/>
              <p:nvPr/>
            </p:nvCxnSpPr>
            <p:spPr>
              <a:xfrm>
                <a:off x="4473942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1369BB67-8A75-933A-0378-F53549B19CDA}"/>
                  </a:ext>
                </a:extLst>
              </p:cNvPr>
              <p:cNvCxnSpPr/>
              <p:nvPr/>
            </p:nvCxnSpPr>
            <p:spPr>
              <a:xfrm>
                <a:off x="4618047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27EEBD52-F4BB-E2EA-CCEB-55DECC66857B}"/>
                  </a:ext>
                </a:extLst>
              </p:cNvPr>
              <p:cNvCxnSpPr/>
              <p:nvPr/>
            </p:nvCxnSpPr>
            <p:spPr>
              <a:xfrm>
                <a:off x="4800788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67365BE2-660E-F627-0BEA-ECDBB7268A9E}"/>
                  </a:ext>
                </a:extLst>
              </p:cNvPr>
              <p:cNvCxnSpPr/>
              <p:nvPr/>
            </p:nvCxnSpPr>
            <p:spPr>
              <a:xfrm>
                <a:off x="5011201" y="-50017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>
                <a:extLst>
                  <a:ext uri="{FF2B5EF4-FFF2-40B4-BE49-F238E27FC236}">
                    <a16:creationId xmlns:a16="http://schemas.microsoft.com/office/drawing/2014/main" id="{30C937CA-4702-CCC4-8487-EF0486515E87}"/>
                  </a:ext>
                </a:extLst>
              </p:cNvPr>
              <p:cNvCxnSpPr/>
              <p:nvPr/>
            </p:nvCxnSpPr>
            <p:spPr>
              <a:xfrm>
                <a:off x="5221614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>
                <a:extLst>
                  <a:ext uri="{FF2B5EF4-FFF2-40B4-BE49-F238E27FC236}">
                    <a16:creationId xmlns:a16="http://schemas.microsoft.com/office/drawing/2014/main" id="{5AEC3ED6-14BD-CFBD-DD17-B801DE129032}"/>
                  </a:ext>
                </a:extLst>
              </p:cNvPr>
              <p:cNvCxnSpPr/>
              <p:nvPr/>
            </p:nvCxnSpPr>
            <p:spPr>
              <a:xfrm>
                <a:off x="5404355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>
                <a:extLst>
                  <a:ext uri="{FF2B5EF4-FFF2-40B4-BE49-F238E27FC236}">
                    <a16:creationId xmlns:a16="http://schemas.microsoft.com/office/drawing/2014/main" id="{89B03156-2E93-5E66-F9CC-F4294262F27E}"/>
                  </a:ext>
                </a:extLst>
              </p:cNvPr>
              <p:cNvCxnSpPr/>
              <p:nvPr/>
            </p:nvCxnSpPr>
            <p:spPr>
              <a:xfrm>
                <a:off x="5548460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>
                <a:extLst>
                  <a:ext uri="{FF2B5EF4-FFF2-40B4-BE49-F238E27FC236}">
                    <a16:creationId xmlns:a16="http://schemas.microsoft.com/office/drawing/2014/main" id="{671A5D0C-06B6-DE20-5AAB-C184FE3FB26C}"/>
                  </a:ext>
                </a:extLst>
              </p:cNvPr>
              <p:cNvCxnSpPr/>
              <p:nvPr/>
            </p:nvCxnSpPr>
            <p:spPr>
              <a:xfrm>
                <a:off x="5642963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>
                <a:extLst>
                  <a:ext uri="{FF2B5EF4-FFF2-40B4-BE49-F238E27FC236}">
                    <a16:creationId xmlns:a16="http://schemas.microsoft.com/office/drawing/2014/main" id="{D89E5853-0464-A44E-6A8E-CC3B8FA0AC87}"/>
                  </a:ext>
                </a:extLst>
              </p:cNvPr>
              <p:cNvCxnSpPr/>
              <p:nvPr/>
            </p:nvCxnSpPr>
            <p:spPr>
              <a:xfrm>
                <a:off x="56769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>
                <a:extLst>
                  <a:ext uri="{FF2B5EF4-FFF2-40B4-BE49-F238E27FC236}">
                    <a16:creationId xmlns:a16="http://schemas.microsoft.com/office/drawing/2014/main" id="{01F55BA3-A675-CA4F-08AD-8D8CD2187A09}"/>
                  </a:ext>
                </a:extLst>
              </p:cNvPr>
              <p:cNvCxnSpPr/>
              <p:nvPr/>
            </p:nvCxnSpPr>
            <p:spPr>
              <a:xfrm>
                <a:off x="5642963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FB63E079-50E6-C662-0E04-CA84891E3115}"/>
                  </a:ext>
                </a:extLst>
              </p:cNvPr>
              <p:cNvCxnSpPr/>
              <p:nvPr/>
            </p:nvCxnSpPr>
            <p:spPr>
              <a:xfrm>
                <a:off x="5548460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>
                <a:extLst>
                  <a:ext uri="{FF2B5EF4-FFF2-40B4-BE49-F238E27FC236}">
                    <a16:creationId xmlns:a16="http://schemas.microsoft.com/office/drawing/2014/main" id="{032BBFE4-6FFC-FB31-D7C8-69E90987FC21}"/>
                  </a:ext>
                </a:extLst>
              </p:cNvPr>
              <p:cNvCxnSpPr/>
              <p:nvPr/>
            </p:nvCxnSpPr>
            <p:spPr>
              <a:xfrm>
                <a:off x="5404355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>
                <a:extLst>
                  <a:ext uri="{FF2B5EF4-FFF2-40B4-BE49-F238E27FC236}">
                    <a16:creationId xmlns:a16="http://schemas.microsoft.com/office/drawing/2014/main" id="{CA66F2BE-AA4E-9587-BABD-DB2203ECF469}"/>
                  </a:ext>
                </a:extLst>
              </p:cNvPr>
              <p:cNvCxnSpPr/>
              <p:nvPr/>
            </p:nvCxnSpPr>
            <p:spPr>
              <a:xfrm>
                <a:off x="5221614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>
                <a:extLst>
                  <a:ext uri="{FF2B5EF4-FFF2-40B4-BE49-F238E27FC236}">
                    <a16:creationId xmlns:a16="http://schemas.microsoft.com/office/drawing/2014/main" id="{30C2875B-B517-FA8C-682B-E3AA7C386F88}"/>
                  </a:ext>
                </a:extLst>
              </p:cNvPr>
              <p:cNvCxnSpPr/>
              <p:nvPr/>
            </p:nvCxnSpPr>
            <p:spPr>
              <a:xfrm>
                <a:off x="5011201" y="143328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>
                <a:extLst>
                  <a:ext uri="{FF2B5EF4-FFF2-40B4-BE49-F238E27FC236}">
                    <a16:creationId xmlns:a16="http://schemas.microsoft.com/office/drawing/2014/main" id="{8AEA091B-8753-A27A-E7C1-20DA738930C4}"/>
                  </a:ext>
                </a:extLst>
              </p:cNvPr>
              <p:cNvCxnSpPr/>
              <p:nvPr/>
            </p:nvCxnSpPr>
            <p:spPr>
              <a:xfrm>
                <a:off x="4800788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id="{9684A107-4825-3420-E3BA-8D9B55282DF0}"/>
                  </a:ext>
                </a:extLst>
              </p:cNvPr>
              <p:cNvCxnSpPr/>
              <p:nvPr/>
            </p:nvCxnSpPr>
            <p:spPr>
              <a:xfrm>
                <a:off x="4618047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>
                <a:extLst>
                  <a:ext uri="{FF2B5EF4-FFF2-40B4-BE49-F238E27FC236}">
                    <a16:creationId xmlns:a16="http://schemas.microsoft.com/office/drawing/2014/main" id="{618B77F5-780B-27E6-DDB4-EAD5DD2854F5}"/>
                  </a:ext>
                </a:extLst>
              </p:cNvPr>
              <p:cNvCxnSpPr/>
              <p:nvPr/>
            </p:nvCxnSpPr>
            <p:spPr>
              <a:xfrm>
                <a:off x="4473942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>
                <a:extLst>
                  <a:ext uri="{FF2B5EF4-FFF2-40B4-BE49-F238E27FC236}">
                    <a16:creationId xmlns:a16="http://schemas.microsoft.com/office/drawing/2014/main" id="{44B46065-12F3-CAE3-DC61-6099EB8E1C4B}"/>
                  </a:ext>
                </a:extLst>
              </p:cNvPr>
              <p:cNvCxnSpPr/>
              <p:nvPr/>
            </p:nvCxnSpPr>
            <p:spPr>
              <a:xfrm>
                <a:off x="4379439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5D43188-3CB2-C553-F0AB-7E51FEFAF213}"/>
              </a:ext>
            </a:extLst>
          </p:cNvPr>
          <p:cNvGrpSpPr/>
          <p:nvPr/>
        </p:nvGrpSpPr>
        <p:grpSpPr>
          <a:xfrm>
            <a:off x="-161312" y="-173889"/>
            <a:ext cx="3031512" cy="1091464"/>
            <a:chOff x="-161312" y="-173889"/>
            <a:chExt cx="3031512" cy="109146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1DFBC7BE-FB09-DC06-9CB6-B307282B0535}"/>
                </a:ext>
              </a:extLst>
            </p:cNvPr>
            <p:cNvGrpSpPr/>
            <p:nvPr/>
          </p:nvGrpSpPr>
          <p:grpSpPr>
            <a:xfrm>
              <a:off x="-161312" y="-173889"/>
              <a:ext cx="3031512" cy="1091464"/>
              <a:chOff x="-161312" y="-173889"/>
              <a:chExt cx="3031512" cy="1091464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F7D808C9-5C7B-E99D-846C-1536990FEF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6EFC2D36-E44B-A7D0-C8F1-B737C4B384B4}"/>
                  </a:ext>
                </a:extLst>
              </p:cNvPr>
              <p:cNvSpPr txBox="1"/>
              <p:nvPr/>
            </p:nvSpPr>
            <p:spPr>
              <a:xfrm>
                <a:off x="779160" y="171775"/>
                <a:ext cx="209104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b="1" dirty="0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  <a:hlinkClick r:id="rId4" action="ppaction://hlinksldjump"/>
                  </a:rPr>
                  <a:t>前端分享</a:t>
                </a:r>
                <a:endParaRPr lang="zh-CN" altLang="en-US" sz="32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20470096-BF5A-B0E3-75BD-D9F9D7FA9FE1}"/>
                  </a:ext>
                </a:extLst>
              </p:cNvPr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A6A2B14D-1D1C-F1EC-4B3F-E30C95AA5F33}"/>
                  </a:ext>
                </a:extLst>
              </p:cNvPr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1504ABF9-A4F4-B2A4-7505-DE302A96E47C}"/>
                  </a:ext>
                </a:extLst>
              </p:cNvPr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5719C7C1-EABD-B689-E251-931501102597}"/>
                  </a:ext>
                </a:extLst>
              </p:cNvPr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A1FC5513-F0C2-A827-0424-1E3F0A82A69A}"/>
                  </a:ext>
                </a:extLst>
              </p:cNvPr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740F6226-C54F-94E5-9D0F-051702239D5E}"/>
                </a:ext>
              </a:extLst>
            </p:cNvPr>
            <p:cNvCxnSpPr/>
            <p:nvPr/>
          </p:nvCxnSpPr>
          <p:spPr>
            <a:xfrm flipH="1">
              <a:off x="-22679" y="781050"/>
              <a:ext cx="2829379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B0F8800B-598D-9911-AB65-832654CF0C9F}"/>
              </a:ext>
            </a:extLst>
          </p:cNvPr>
          <p:cNvSpPr/>
          <p:nvPr/>
        </p:nvSpPr>
        <p:spPr>
          <a:xfrm>
            <a:off x="852488" y="1424668"/>
            <a:ext cx="8324216" cy="1253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在跨域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cookie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不可用的情况下，利用登录时在本地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localStorage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存储的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session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在首页和个人中心的调用，便于渲染与个人信息相关的内容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ED9A3AD-0EB5-93D9-F5CD-6B1850AE40F3}"/>
              </a:ext>
            </a:extLst>
          </p:cNvPr>
          <p:cNvSpPr/>
          <p:nvPr/>
        </p:nvSpPr>
        <p:spPr>
          <a:xfrm>
            <a:off x="767796" y="911421"/>
            <a:ext cx="3628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原生</a:t>
            </a:r>
            <a:r>
              <a:rPr lang="en-US" altLang="zh-CN" sz="24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session</a:t>
            </a:r>
            <a:r>
              <a:rPr lang="zh-CN" altLang="en-US" sz="24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管理：</a:t>
            </a:r>
            <a:endParaRPr lang="zh-CN" altLang="zh-CN" sz="24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2A10FD54-B226-D0F0-7746-31543B9D385A}"/>
              </a:ext>
            </a:extLst>
          </p:cNvPr>
          <p:cNvGrpSpPr/>
          <p:nvPr/>
        </p:nvGrpSpPr>
        <p:grpSpPr>
          <a:xfrm>
            <a:off x="9905842" y="4004861"/>
            <a:ext cx="243046" cy="2221766"/>
            <a:chOff x="9905842" y="4004861"/>
            <a:chExt cx="243046" cy="2221766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FE49ACF9-F481-6F05-6694-664CF0A06E2F}"/>
                </a:ext>
              </a:extLst>
            </p:cNvPr>
            <p:cNvCxnSpPr/>
            <p:nvPr/>
          </p:nvCxnSpPr>
          <p:spPr>
            <a:xfrm>
              <a:off x="10029371" y="4020456"/>
              <a:ext cx="0" cy="220617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5D715C2-A77D-7A4D-0E41-57FAD4C17962}"/>
                </a:ext>
              </a:extLst>
            </p:cNvPr>
            <p:cNvGrpSpPr/>
            <p:nvPr/>
          </p:nvGrpSpPr>
          <p:grpSpPr>
            <a:xfrm>
              <a:off x="9905842" y="4004861"/>
              <a:ext cx="243046" cy="900514"/>
              <a:chOff x="9905842" y="4004861"/>
              <a:chExt cx="243046" cy="900514"/>
            </a:xfrm>
          </p:grpSpPr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C44A7C22-838B-E527-423C-49CAFFF8C282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5B951DBA-E0F3-A2EA-ECF0-EE14F38DA03F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46B8FE1D-6903-93F2-0954-4DFD30F8A6B3}"/>
              </a:ext>
            </a:extLst>
          </p:cNvPr>
          <p:cNvGrpSpPr/>
          <p:nvPr/>
        </p:nvGrpSpPr>
        <p:grpSpPr>
          <a:xfrm>
            <a:off x="10305892" y="4430311"/>
            <a:ext cx="243046" cy="1796315"/>
            <a:chOff x="10305892" y="4430311"/>
            <a:chExt cx="243046" cy="1796315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CD34B6CE-F2DD-5421-CDDE-D63FA66884C3}"/>
                </a:ext>
              </a:extLst>
            </p:cNvPr>
            <p:cNvCxnSpPr/>
            <p:nvPr/>
          </p:nvCxnSpPr>
          <p:spPr>
            <a:xfrm>
              <a:off x="10421257" y="4441372"/>
              <a:ext cx="0" cy="1785254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6FB67A0-F579-0AD0-9F5A-1C3299974CF9}"/>
                </a:ext>
              </a:extLst>
            </p:cNvPr>
            <p:cNvGrpSpPr/>
            <p:nvPr/>
          </p:nvGrpSpPr>
          <p:grpSpPr>
            <a:xfrm>
              <a:off x="10305892" y="4430311"/>
              <a:ext cx="243046" cy="900514"/>
              <a:chOff x="9905842" y="4004861"/>
              <a:chExt cx="243046" cy="900514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82D70C63-5339-76A2-ECDE-8C1F76E95A76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39D08A93-2267-A855-AF5A-2D8910BBDAFC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94E893D-8961-94B1-7459-F56B7414E2AC}"/>
              </a:ext>
            </a:extLst>
          </p:cNvPr>
          <p:cNvGrpSpPr/>
          <p:nvPr/>
        </p:nvGrpSpPr>
        <p:grpSpPr>
          <a:xfrm>
            <a:off x="10087770" y="2936156"/>
            <a:ext cx="351630" cy="3101785"/>
            <a:chOff x="10087770" y="2936156"/>
            <a:chExt cx="351630" cy="3101785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52F7EBA0-CE99-F5BC-30C8-56D13153A2EE}"/>
                </a:ext>
              </a:extLst>
            </p:cNvPr>
            <p:cNvCxnSpPr/>
            <p:nvPr/>
          </p:nvCxnSpPr>
          <p:spPr>
            <a:xfrm>
              <a:off x="10247086" y="2946400"/>
              <a:ext cx="0" cy="309154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C31DA397-7E58-F633-C5F7-D9FD62CDE8C5}"/>
                </a:ext>
              </a:extLst>
            </p:cNvPr>
            <p:cNvGrpSpPr/>
            <p:nvPr/>
          </p:nvGrpSpPr>
          <p:grpSpPr>
            <a:xfrm>
              <a:off x="10087770" y="2936156"/>
              <a:ext cx="351630" cy="1148164"/>
              <a:chOff x="9905842" y="4004861"/>
              <a:chExt cx="243046" cy="900514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7A559EB9-628E-2836-07A3-3EBB042DF743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6DF37571-DEC2-DEB8-625F-140DCCFCC095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7F5383C3-4C9C-5FF8-541B-34D11ABD6A65}"/>
              </a:ext>
            </a:extLst>
          </p:cNvPr>
          <p:cNvGrpSpPr/>
          <p:nvPr/>
        </p:nvGrpSpPr>
        <p:grpSpPr>
          <a:xfrm>
            <a:off x="10410350" y="3337580"/>
            <a:ext cx="265270" cy="2395561"/>
            <a:chOff x="10410350" y="3337580"/>
            <a:chExt cx="265270" cy="2395561"/>
          </a:xfrm>
        </p:grpSpPr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80FCF39E-282A-C198-4BFF-EE60EE739C87}"/>
                </a:ext>
              </a:extLst>
            </p:cNvPr>
            <p:cNvCxnSpPr/>
            <p:nvPr/>
          </p:nvCxnSpPr>
          <p:spPr>
            <a:xfrm>
              <a:off x="10537372" y="3338286"/>
              <a:ext cx="0" cy="2394855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617C36EF-B5E4-4E18-D02F-729FB98B03AA}"/>
                </a:ext>
              </a:extLst>
            </p:cNvPr>
            <p:cNvGrpSpPr/>
            <p:nvPr/>
          </p:nvGrpSpPr>
          <p:grpSpPr>
            <a:xfrm>
              <a:off x="10410350" y="3337580"/>
              <a:ext cx="265270" cy="982856"/>
              <a:chOff x="9905842" y="4004861"/>
              <a:chExt cx="243046" cy="900514"/>
            </a:xfrm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E141BE38-DBF0-FCF2-7D4A-E77C1CE61E35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3A65C516-A7E1-DC5D-F025-790BBB5B8365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6BAB8FF0-6D0F-FABF-71A2-B0DC7A701A6C}"/>
              </a:ext>
            </a:extLst>
          </p:cNvPr>
          <p:cNvGrpSpPr/>
          <p:nvPr/>
        </p:nvGrpSpPr>
        <p:grpSpPr>
          <a:xfrm>
            <a:off x="10677570" y="3680867"/>
            <a:ext cx="173310" cy="1108847"/>
            <a:chOff x="10677570" y="3680867"/>
            <a:chExt cx="173310" cy="1108847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AD5575D9-C6E3-8E3C-EE05-88BCDD768D4D}"/>
                </a:ext>
              </a:extLst>
            </p:cNvPr>
            <p:cNvCxnSpPr/>
            <p:nvPr/>
          </p:nvCxnSpPr>
          <p:spPr>
            <a:xfrm>
              <a:off x="10755086" y="3686628"/>
              <a:ext cx="0" cy="1103086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2127A507-B11C-9C32-269A-0D497896BEE4}"/>
                </a:ext>
              </a:extLst>
            </p:cNvPr>
            <p:cNvGrpSpPr/>
            <p:nvPr/>
          </p:nvGrpSpPr>
          <p:grpSpPr>
            <a:xfrm>
              <a:off x="10677570" y="3680867"/>
              <a:ext cx="173310" cy="642134"/>
              <a:chOff x="9905842" y="4004861"/>
              <a:chExt cx="243046" cy="900514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C231C3AC-0400-5BA7-841E-704609DD825C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BBB4D6C9-F3F1-ADC7-3DB1-379EC6AF08AE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248CDB7-587B-B62D-70E8-4D88E0594849}"/>
              </a:ext>
            </a:extLst>
          </p:cNvPr>
          <p:cNvGrpSpPr/>
          <p:nvPr/>
        </p:nvGrpSpPr>
        <p:grpSpPr>
          <a:xfrm rot="3019595">
            <a:off x="8942305" y="1903608"/>
            <a:ext cx="3287359" cy="1555098"/>
            <a:chOff x="9074283" y="5749492"/>
            <a:chExt cx="1436676" cy="679625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815C0B57-5A30-384C-8546-B107AFB3224C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34EAE283-B41B-AA7E-42C4-23A6AC9D0772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CAB29644-05CE-34AF-FE27-912D39B97B42}"/>
              </a:ext>
            </a:extLst>
          </p:cNvPr>
          <p:cNvGrpSpPr/>
          <p:nvPr/>
        </p:nvGrpSpPr>
        <p:grpSpPr>
          <a:xfrm rot="1908641">
            <a:off x="11256373" y="2456558"/>
            <a:ext cx="869024" cy="411096"/>
            <a:chOff x="9074283" y="5749492"/>
            <a:chExt cx="1436676" cy="679625"/>
          </a:xfrm>
        </p:grpSpPr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7324EA3E-0842-E43F-5B0C-C6B2BDD2EBCD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04321FCF-37F5-AD67-9B61-D45F6A999EF5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9E0BE8D-02FC-7B34-A24B-447C6FBE8174}"/>
              </a:ext>
            </a:extLst>
          </p:cNvPr>
          <p:cNvGrpSpPr/>
          <p:nvPr/>
        </p:nvGrpSpPr>
        <p:grpSpPr>
          <a:xfrm rot="20858488">
            <a:off x="9789523" y="1256408"/>
            <a:ext cx="869024" cy="411096"/>
            <a:chOff x="9074283" y="5749492"/>
            <a:chExt cx="1436676" cy="679625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9D0CFD6A-EB6D-CC09-95D9-EC547F7711A7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DB18DC08-43CB-5922-EA11-0B1EEA4286D8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A0D08047-D157-BF3F-E931-878DA1DA5D98}"/>
              </a:ext>
            </a:extLst>
          </p:cNvPr>
          <p:cNvCxnSpPr/>
          <p:nvPr/>
        </p:nvCxnSpPr>
        <p:spPr>
          <a:xfrm>
            <a:off x="2072727" y="2667650"/>
            <a:ext cx="3568656" cy="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814AABD8-A1AA-1491-0B4A-D3DBCEFBFF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519" y="4471893"/>
            <a:ext cx="5752176" cy="202799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295BAEC-FD3D-704F-E235-8107939053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7657" y="2995202"/>
            <a:ext cx="6356984" cy="382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4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DFDC7-2214-4530-852E-1D4AB9341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815673FA-8778-79D6-0148-9A4B2AEEB81E}"/>
              </a:ext>
            </a:extLst>
          </p:cNvPr>
          <p:cNvGrpSpPr/>
          <p:nvPr/>
        </p:nvGrpSpPr>
        <p:grpSpPr>
          <a:xfrm>
            <a:off x="-1113245" y="3199686"/>
            <a:ext cx="4682098" cy="4682098"/>
            <a:chOff x="-1998149" y="3052202"/>
            <a:chExt cx="4682098" cy="4682098"/>
          </a:xfrm>
        </p:grpSpPr>
        <p:sp>
          <p:nvSpPr>
            <p:cNvPr id="109" name="椭圆 108">
              <a:extLst>
                <a:ext uri="{FF2B5EF4-FFF2-40B4-BE49-F238E27FC236}">
                  <a16:creationId xmlns:a16="http://schemas.microsoft.com/office/drawing/2014/main" id="{BF1DDC1E-BBA4-B36C-242B-8CA47E20281F}"/>
                </a:ext>
              </a:extLst>
            </p:cNvPr>
            <p:cNvSpPr/>
            <p:nvPr/>
          </p:nvSpPr>
          <p:spPr>
            <a:xfrm>
              <a:off x="-1998149" y="3052202"/>
              <a:ext cx="4682098" cy="46820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95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2D6DDA2F-32AB-2CF2-B849-117F1EF8DA3E}"/>
                </a:ext>
              </a:extLst>
            </p:cNvPr>
            <p:cNvSpPr/>
            <p:nvPr/>
          </p:nvSpPr>
          <p:spPr>
            <a:xfrm>
              <a:off x="-1213696" y="3844425"/>
              <a:ext cx="3081898" cy="30818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84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719B2FD1-A02D-1566-0800-C9AFD90348F1}"/>
                </a:ext>
              </a:extLst>
            </p:cNvPr>
            <p:cNvSpPr/>
            <p:nvPr/>
          </p:nvSpPr>
          <p:spPr>
            <a:xfrm>
              <a:off x="-481972" y="4731324"/>
              <a:ext cx="1447172" cy="1301176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606C977D-91A3-CB2F-FDF7-FD13BBCB4B5B}"/>
                </a:ext>
              </a:extLst>
            </p:cNvPr>
            <p:cNvGrpSpPr/>
            <p:nvPr/>
          </p:nvGrpSpPr>
          <p:grpSpPr>
            <a:xfrm>
              <a:off x="-245549" y="4262330"/>
              <a:ext cx="1331400" cy="1766542"/>
              <a:chOff x="4345501" y="-500170"/>
              <a:chExt cx="1331400" cy="1766542"/>
            </a:xfrm>
            <a:scene3d>
              <a:camera prst="orthographicFront">
                <a:rot lat="2400002" lon="21599994" rev="19499985"/>
              </a:camera>
              <a:lightRig rig="threePt" dir="t"/>
            </a:scene3d>
          </p:grpSpPr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030C1B71-3A79-3FB5-C5E8-343405A55F6A}"/>
                  </a:ext>
                </a:extLst>
              </p:cNvPr>
              <p:cNvCxnSpPr/>
              <p:nvPr/>
            </p:nvCxnSpPr>
            <p:spPr>
              <a:xfrm>
                <a:off x="43455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6147B5C0-D482-5250-17B2-E07F71C51D80}"/>
                  </a:ext>
                </a:extLst>
              </p:cNvPr>
              <p:cNvCxnSpPr/>
              <p:nvPr/>
            </p:nvCxnSpPr>
            <p:spPr>
              <a:xfrm>
                <a:off x="4379439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3D5FD182-4F96-7648-FE4D-19A07756A035}"/>
                  </a:ext>
                </a:extLst>
              </p:cNvPr>
              <p:cNvCxnSpPr/>
              <p:nvPr/>
            </p:nvCxnSpPr>
            <p:spPr>
              <a:xfrm>
                <a:off x="4473942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018D802F-B714-95DA-EB6A-76AF05B4A1BB}"/>
                  </a:ext>
                </a:extLst>
              </p:cNvPr>
              <p:cNvCxnSpPr/>
              <p:nvPr/>
            </p:nvCxnSpPr>
            <p:spPr>
              <a:xfrm>
                <a:off x="4618047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DF95F224-989D-9CB0-10E5-ACED9632FD09}"/>
                  </a:ext>
                </a:extLst>
              </p:cNvPr>
              <p:cNvCxnSpPr/>
              <p:nvPr/>
            </p:nvCxnSpPr>
            <p:spPr>
              <a:xfrm>
                <a:off x="4800788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1D9FFDA1-5BEC-37F2-24B7-73F6906A70E5}"/>
                  </a:ext>
                </a:extLst>
              </p:cNvPr>
              <p:cNvCxnSpPr/>
              <p:nvPr/>
            </p:nvCxnSpPr>
            <p:spPr>
              <a:xfrm>
                <a:off x="5011201" y="-50017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>
                <a:extLst>
                  <a:ext uri="{FF2B5EF4-FFF2-40B4-BE49-F238E27FC236}">
                    <a16:creationId xmlns:a16="http://schemas.microsoft.com/office/drawing/2014/main" id="{1D36268D-5941-8F89-6C67-56C4D3A40AC8}"/>
                  </a:ext>
                </a:extLst>
              </p:cNvPr>
              <p:cNvCxnSpPr/>
              <p:nvPr/>
            </p:nvCxnSpPr>
            <p:spPr>
              <a:xfrm>
                <a:off x="5221614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>
                <a:extLst>
                  <a:ext uri="{FF2B5EF4-FFF2-40B4-BE49-F238E27FC236}">
                    <a16:creationId xmlns:a16="http://schemas.microsoft.com/office/drawing/2014/main" id="{73E1BC49-6A32-BE39-E97F-2335D6D58D81}"/>
                  </a:ext>
                </a:extLst>
              </p:cNvPr>
              <p:cNvCxnSpPr/>
              <p:nvPr/>
            </p:nvCxnSpPr>
            <p:spPr>
              <a:xfrm>
                <a:off x="5404355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>
                <a:extLst>
                  <a:ext uri="{FF2B5EF4-FFF2-40B4-BE49-F238E27FC236}">
                    <a16:creationId xmlns:a16="http://schemas.microsoft.com/office/drawing/2014/main" id="{A36D4DDA-7D13-71FF-3E3C-57447724F2A4}"/>
                  </a:ext>
                </a:extLst>
              </p:cNvPr>
              <p:cNvCxnSpPr/>
              <p:nvPr/>
            </p:nvCxnSpPr>
            <p:spPr>
              <a:xfrm>
                <a:off x="5548460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>
                <a:extLst>
                  <a:ext uri="{FF2B5EF4-FFF2-40B4-BE49-F238E27FC236}">
                    <a16:creationId xmlns:a16="http://schemas.microsoft.com/office/drawing/2014/main" id="{FAD536CE-9F54-2715-A198-0E91966AB303}"/>
                  </a:ext>
                </a:extLst>
              </p:cNvPr>
              <p:cNvCxnSpPr/>
              <p:nvPr/>
            </p:nvCxnSpPr>
            <p:spPr>
              <a:xfrm>
                <a:off x="5642963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>
                <a:extLst>
                  <a:ext uri="{FF2B5EF4-FFF2-40B4-BE49-F238E27FC236}">
                    <a16:creationId xmlns:a16="http://schemas.microsoft.com/office/drawing/2014/main" id="{BC5B378F-F6C6-D78F-AE08-5317733697F5}"/>
                  </a:ext>
                </a:extLst>
              </p:cNvPr>
              <p:cNvCxnSpPr/>
              <p:nvPr/>
            </p:nvCxnSpPr>
            <p:spPr>
              <a:xfrm>
                <a:off x="56769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>
                <a:extLst>
                  <a:ext uri="{FF2B5EF4-FFF2-40B4-BE49-F238E27FC236}">
                    <a16:creationId xmlns:a16="http://schemas.microsoft.com/office/drawing/2014/main" id="{1D90AE5B-3D23-421B-C651-F08A91C7AE66}"/>
                  </a:ext>
                </a:extLst>
              </p:cNvPr>
              <p:cNvCxnSpPr/>
              <p:nvPr/>
            </p:nvCxnSpPr>
            <p:spPr>
              <a:xfrm>
                <a:off x="5642963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79551858-0CAC-6425-F001-4ACE028907A3}"/>
                  </a:ext>
                </a:extLst>
              </p:cNvPr>
              <p:cNvCxnSpPr/>
              <p:nvPr/>
            </p:nvCxnSpPr>
            <p:spPr>
              <a:xfrm>
                <a:off x="5548460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>
                <a:extLst>
                  <a:ext uri="{FF2B5EF4-FFF2-40B4-BE49-F238E27FC236}">
                    <a16:creationId xmlns:a16="http://schemas.microsoft.com/office/drawing/2014/main" id="{55A4A52F-C219-FD0D-B9E0-9405595F0CDE}"/>
                  </a:ext>
                </a:extLst>
              </p:cNvPr>
              <p:cNvCxnSpPr/>
              <p:nvPr/>
            </p:nvCxnSpPr>
            <p:spPr>
              <a:xfrm>
                <a:off x="5404355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>
                <a:extLst>
                  <a:ext uri="{FF2B5EF4-FFF2-40B4-BE49-F238E27FC236}">
                    <a16:creationId xmlns:a16="http://schemas.microsoft.com/office/drawing/2014/main" id="{CA40B4AE-6945-0D50-E887-077C72CB50AF}"/>
                  </a:ext>
                </a:extLst>
              </p:cNvPr>
              <p:cNvCxnSpPr/>
              <p:nvPr/>
            </p:nvCxnSpPr>
            <p:spPr>
              <a:xfrm>
                <a:off x="5221614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>
                <a:extLst>
                  <a:ext uri="{FF2B5EF4-FFF2-40B4-BE49-F238E27FC236}">
                    <a16:creationId xmlns:a16="http://schemas.microsoft.com/office/drawing/2014/main" id="{B975E3C9-4EE5-A5F8-8840-A8014432806F}"/>
                  </a:ext>
                </a:extLst>
              </p:cNvPr>
              <p:cNvCxnSpPr/>
              <p:nvPr/>
            </p:nvCxnSpPr>
            <p:spPr>
              <a:xfrm>
                <a:off x="5011201" y="143328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>
                <a:extLst>
                  <a:ext uri="{FF2B5EF4-FFF2-40B4-BE49-F238E27FC236}">
                    <a16:creationId xmlns:a16="http://schemas.microsoft.com/office/drawing/2014/main" id="{9BBAEFBF-F483-A20A-B389-24EDE0E687AB}"/>
                  </a:ext>
                </a:extLst>
              </p:cNvPr>
              <p:cNvCxnSpPr/>
              <p:nvPr/>
            </p:nvCxnSpPr>
            <p:spPr>
              <a:xfrm>
                <a:off x="4800788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id="{86B631FF-D434-8105-6DB5-76E50C8392D1}"/>
                  </a:ext>
                </a:extLst>
              </p:cNvPr>
              <p:cNvCxnSpPr/>
              <p:nvPr/>
            </p:nvCxnSpPr>
            <p:spPr>
              <a:xfrm>
                <a:off x="4618047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>
                <a:extLst>
                  <a:ext uri="{FF2B5EF4-FFF2-40B4-BE49-F238E27FC236}">
                    <a16:creationId xmlns:a16="http://schemas.microsoft.com/office/drawing/2014/main" id="{05DBFA41-2F04-C3BF-5257-3C8A9563A35D}"/>
                  </a:ext>
                </a:extLst>
              </p:cNvPr>
              <p:cNvCxnSpPr/>
              <p:nvPr/>
            </p:nvCxnSpPr>
            <p:spPr>
              <a:xfrm>
                <a:off x="4473942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>
                <a:extLst>
                  <a:ext uri="{FF2B5EF4-FFF2-40B4-BE49-F238E27FC236}">
                    <a16:creationId xmlns:a16="http://schemas.microsoft.com/office/drawing/2014/main" id="{FBF7B3D2-F65C-F7CD-025D-6334DEFAE815}"/>
                  </a:ext>
                </a:extLst>
              </p:cNvPr>
              <p:cNvCxnSpPr/>
              <p:nvPr/>
            </p:nvCxnSpPr>
            <p:spPr>
              <a:xfrm>
                <a:off x="4379439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711903C-9125-E5D0-8A8F-45C37810B2E5}"/>
              </a:ext>
            </a:extLst>
          </p:cNvPr>
          <p:cNvGrpSpPr/>
          <p:nvPr/>
        </p:nvGrpSpPr>
        <p:grpSpPr>
          <a:xfrm>
            <a:off x="-161312" y="-173889"/>
            <a:ext cx="3031512" cy="1091464"/>
            <a:chOff x="-161312" y="-173889"/>
            <a:chExt cx="3031512" cy="109146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D5B9A6BE-A36D-22D2-4A35-506DED90AE55}"/>
                </a:ext>
              </a:extLst>
            </p:cNvPr>
            <p:cNvGrpSpPr/>
            <p:nvPr/>
          </p:nvGrpSpPr>
          <p:grpSpPr>
            <a:xfrm>
              <a:off x="-161312" y="-173889"/>
              <a:ext cx="3031512" cy="1091464"/>
              <a:chOff x="-161312" y="-173889"/>
              <a:chExt cx="3031512" cy="1091464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11016196-8A45-5C51-A636-D8A99F8B34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8CD621D9-4261-A698-24B9-3A183821F2C2}"/>
                  </a:ext>
                </a:extLst>
              </p:cNvPr>
              <p:cNvSpPr txBox="1"/>
              <p:nvPr/>
            </p:nvSpPr>
            <p:spPr>
              <a:xfrm>
                <a:off x="779160" y="171775"/>
                <a:ext cx="209104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b="1" dirty="0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  <a:hlinkClick r:id="rId4" action="ppaction://hlinksldjump"/>
                  </a:rPr>
                  <a:t>前端分享</a:t>
                </a:r>
                <a:endParaRPr lang="zh-CN" altLang="en-US" sz="32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352A87DC-C1EA-200E-F8CA-78C146F84261}"/>
                  </a:ext>
                </a:extLst>
              </p:cNvPr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48BDFA82-CE2F-6DF0-6C71-4C8AE3BF50E6}"/>
                  </a:ext>
                </a:extLst>
              </p:cNvPr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0C2C4D02-878A-D5B2-F8BC-E91CB7EBE91A}"/>
                  </a:ext>
                </a:extLst>
              </p:cNvPr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A1DA9C3D-219D-6640-7343-788D217C6B48}"/>
                  </a:ext>
                </a:extLst>
              </p:cNvPr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19A2E4F6-5BD6-5947-B504-5023C4DE1B91}"/>
                  </a:ext>
                </a:extLst>
              </p:cNvPr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AF69BBBC-799E-BDA3-BE74-F0BC606FD184}"/>
                </a:ext>
              </a:extLst>
            </p:cNvPr>
            <p:cNvCxnSpPr/>
            <p:nvPr/>
          </p:nvCxnSpPr>
          <p:spPr>
            <a:xfrm flipH="1">
              <a:off x="-22679" y="781050"/>
              <a:ext cx="2829379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8C66041D-4BA1-7968-12AA-DBF3BFB8C40F}"/>
              </a:ext>
            </a:extLst>
          </p:cNvPr>
          <p:cNvSpPr/>
          <p:nvPr/>
        </p:nvSpPr>
        <p:spPr>
          <a:xfrm>
            <a:off x="852488" y="1424668"/>
            <a:ext cx="8324216" cy="1653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在不同分辨率和大小的浏览器上，一开始的页面会有变形错位的问题。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原因：一开始</a:t>
            </a:r>
            <a:r>
              <a:rPr lang="en-US" altLang="zh-CN" sz="2000" dirty="0" err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css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大多采用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60px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这样的绝对长度，因此各板块显示比例会随着显示器大小和分辨率而变化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BC32FD5-2902-9777-FE1E-1AB077645264}"/>
              </a:ext>
            </a:extLst>
          </p:cNvPr>
          <p:cNvSpPr/>
          <p:nvPr/>
        </p:nvSpPr>
        <p:spPr>
          <a:xfrm>
            <a:off x="767796" y="911421"/>
            <a:ext cx="3628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页面变化：</a:t>
            </a:r>
            <a:endParaRPr lang="zh-CN" altLang="zh-CN" sz="24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5079C63E-C7C8-E5C9-B60E-B008B5D7745A}"/>
              </a:ext>
            </a:extLst>
          </p:cNvPr>
          <p:cNvGrpSpPr/>
          <p:nvPr/>
        </p:nvGrpSpPr>
        <p:grpSpPr>
          <a:xfrm>
            <a:off x="9905842" y="4004861"/>
            <a:ext cx="243046" cy="2221766"/>
            <a:chOff x="9905842" y="4004861"/>
            <a:chExt cx="243046" cy="2221766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8566152B-0C92-F1A8-7962-1877BBBAFCB1}"/>
                </a:ext>
              </a:extLst>
            </p:cNvPr>
            <p:cNvCxnSpPr/>
            <p:nvPr/>
          </p:nvCxnSpPr>
          <p:spPr>
            <a:xfrm>
              <a:off x="10029371" y="4020456"/>
              <a:ext cx="0" cy="220617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36F36C7F-05DB-76C1-DAB3-E95999125AA7}"/>
                </a:ext>
              </a:extLst>
            </p:cNvPr>
            <p:cNvGrpSpPr/>
            <p:nvPr/>
          </p:nvGrpSpPr>
          <p:grpSpPr>
            <a:xfrm>
              <a:off x="9905842" y="4004861"/>
              <a:ext cx="243046" cy="900514"/>
              <a:chOff x="9905842" y="4004861"/>
              <a:chExt cx="243046" cy="900514"/>
            </a:xfrm>
          </p:grpSpPr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4191E9AC-2B2A-A836-D874-9953BF0064E4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2283FA12-C986-571C-4E82-FB30B4391A46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5BBCA0A6-AF71-C4E6-050C-B5C59F625479}"/>
              </a:ext>
            </a:extLst>
          </p:cNvPr>
          <p:cNvGrpSpPr/>
          <p:nvPr/>
        </p:nvGrpSpPr>
        <p:grpSpPr>
          <a:xfrm>
            <a:off x="10305892" y="4430311"/>
            <a:ext cx="243046" cy="1796315"/>
            <a:chOff x="10305892" y="4430311"/>
            <a:chExt cx="243046" cy="1796315"/>
          </a:xfrm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A36A605D-8A31-0836-FFDD-3B5A58C2FD11}"/>
                </a:ext>
              </a:extLst>
            </p:cNvPr>
            <p:cNvCxnSpPr/>
            <p:nvPr/>
          </p:nvCxnSpPr>
          <p:spPr>
            <a:xfrm>
              <a:off x="10421257" y="4441372"/>
              <a:ext cx="0" cy="1785254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48002D83-4328-07E4-63B2-31FD3B55EA2C}"/>
                </a:ext>
              </a:extLst>
            </p:cNvPr>
            <p:cNvGrpSpPr/>
            <p:nvPr/>
          </p:nvGrpSpPr>
          <p:grpSpPr>
            <a:xfrm>
              <a:off x="10305892" y="4430311"/>
              <a:ext cx="243046" cy="900514"/>
              <a:chOff x="9905842" y="4004861"/>
              <a:chExt cx="243046" cy="900514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24D41B63-583B-B2E2-2685-8C4A22F1F547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85251562-26E7-54D8-6C0C-42DA82CCAAA2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6ED3504-D770-B9B9-5311-3F4BCD6A5D32}"/>
              </a:ext>
            </a:extLst>
          </p:cNvPr>
          <p:cNvGrpSpPr/>
          <p:nvPr/>
        </p:nvGrpSpPr>
        <p:grpSpPr>
          <a:xfrm>
            <a:off x="10087770" y="2936156"/>
            <a:ext cx="351630" cy="3101785"/>
            <a:chOff x="10087770" y="2936156"/>
            <a:chExt cx="351630" cy="3101785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5290BA58-1D76-F819-EE31-85211FB48F9E}"/>
                </a:ext>
              </a:extLst>
            </p:cNvPr>
            <p:cNvCxnSpPr/>
            <p:nvPr/>
          </p:nvCxnSpPr>
          <p:spPr>
            <a:xfrm>
              <a:off x="10247086" y="2946400"/>
              <a:ext cx="0" cy="309154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DCA3CDAA-4FF7-7D29-1434-6AC810A71EB6}"/>
                </a:ext>
              </a:extLst>
            </p:cNvPr>
            <p:cNvGrpSpPr/>
            <p:nvPr/>
          </p:nvGrpSpPr>
          <p:grpSpPr>
            <a:xfrm>
              <a:off x="10087770" y="2936156"/>
              <a:ext cx="351630" cy="1148164"/>
              <a:chOff x="9905842" y="4004861"/>
              <a:chExt cx="243046" cy="900514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53AB9207-5A6C-686E-0DB5-C72268A75727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0229246D-9B27-9AEA-791D-F94BB3436012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3417234-9A73-829E-6D8F-76F0F33E0ABF}"/>
              </a:ext>
            </a:extLst>
          </p:cNvPr>
          <p:cNvGrpSpPr/>
          <p:nvPr/>
        </p:nvGrpSpPr>
        <p:grpSpPr>
          <a:xfrm>
            <a:off x="10410350" y="3337580"/>
            <a:ext cx="265270" cy="2395561"/>
            <a:chOff x="10410350" y="3337580"/>
            <a:chExt cx="265270" cy="2395561"/>
          </a:xfrm>
        </p:grpSpPr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90D57339-A1E4-93E0-ACA3-DBC3BDCB47E7}"/>
                </a:ext>
              </a:extLst>
            </p:cNvPr>
            <p:cNvCxnSpPr/>
            <p:nvPr/>
          </p:nvCxnSpPr>
          <p:spPr>
            <a:xfrm>
              <a:off x="10537372" y="3338286"/>
              <a:ext cx="0" cy="2394855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F1C610CA-09B4-529E-8554-639111B4223B}"/>
                </a:ext>
              </a:extLst>
            </p:cNvPr>
            <p:cNvGrpSpPr/>
            <p:nvPr/>
          </p:nvGrpSpPr>
          <p:grpSpPr>
            <a:xfrm>
              <a:off x="10410350" y="3337580"/>
              <a:ext cx="265270" cy="982856"/>
              <a:chOff x="9905842" y="4004861"/>
              <a:chExt cx="243046" cy="900514"/>
            </a:xfrm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F14E6A54-3A5A-9A5A-89C1-77206EDB7DC9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BC9E1593-70E7-3BB8-89FD-8229281AA4E6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7BDC9C2-5531-B728-10E5-6E124060D67A}"/>
              </a:ext>
            </a:extLst>
          </p:cNvPr>
          <p:cNvGrpSpPr/>
          <p:nvPr/>
        </p:nvGrpSpPr>
        <p:grpSpPr>
          <a:xfrm>
            <a:off x="10677570" y="3680867"/>
            <a:ext cx="173310" cy="1108847"/>
            <a:chOff x="10677570" y="3680867"/>
            <a:chExt cx="173310" cy="1108847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7FD9F45-9854-6739-37F3-3F9EE01097D9}"/>
                </a:ext>
              </a:extLst>
            </p:cNvPr>
            <p:cNvCxnSpPr/>
            <p:nvPr/>
          </p:nvCxnSpPr>
          <p:spPr>
            <a:xfrm>
              <a:off x="10755086" y="3686628"/>
              <a:ext cx="0" cy="1103086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F3B1EED4-3905-964D-A56B-85BC6540FB45}"/>
                </a:ext>
              </a:extLst>
            </p:cNvPr>
            <p:cNvGrpSpPr/>
            <p:nvPr/>
          </p:nvGrpSpPr>
          <p:grpSpPr>
            <a:xfrm>
              <a:off x="10677570" y="3680867"/>
              <a:ext cx="173310" cy="642134"/>
              <a:chOff x="9905842" y="4004861"/>
              <a:chExt cx="243046" cy="900514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AE028F1C-D7F8-B8A7-03F0-D3A42C7ED931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6DF97541-F67E-6D8D-A33A-5B94F1934EA6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6A5934E-7949-10FD-7C38-0FD650A98361}"/>
              </a:ext>
            </a:extLst>
          </p:cNvPr>
          <p:cNvGrpSpPr/>
          <p:nvPr/>
        </p:nvGrpSpPr>
        <p:grpSpPr>
          <a:xfrm rot="3019595">
            <a:off x="8942305" y="1903608"/>
            <a:ext cx="3287359" cy="1555098"/>
            <a:chOff x="9074283" y="5749492"/>
            <a:chExt cx="1436676" cy="679625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05FC4DD8-12AC-F3C0-6FAA-AF8A4EE85C59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E87DF1B1-7D8B-4A73-B4DA-913389D61583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6BF2A13F-CE78-7324-404F-DFC33FF501EA}"/>
              </a:ext>
            </a:extLst>
          </p:cNvPr>
          <p:cNvGrpSpPr/>
          <p:nvPr/>
        </p:nvGrpSpPr>
        <p:grpSpPr>
          <a:xfrm rot="1908641">
            <a:off x="11256373" y="2456558"/>
            <a:ext cx="869024" cy="411096"/>
            <a:chOff x="9074283" y="5749492"/>
            <a:chExt cx="1436676" cy="679625"/>
          </a:xfrm>
        </p:grpSpPr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54CB1CE8-A80A-A79D-31FF-7072D2921795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726C0795-3818-F461-3027-185152B9131E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C7286748-34A5-E005-4AB3-BD243E221EDD}"/>
              </a:ext>
            </a:extLst>
          </p:cNvPr>
          <p:cNvGrpSpPr/>
          <p:nvPr/>
        </p:nvGrpSpPr>
        <p:grpSpPr>
          <a:xfrm rot="20858488">
            <a:off x="9789523" y="1256408"/>
            <a:ext cx="869024" cy="411096"/>
            <a:chOff x="9074283" y="5749492"/>
            <a:chExt cx="1436676" cy="679625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974A75DC-4458-AB32-ACB8-95582C8C33BD}"/>
                </a:ext>
              </a:extLst>
            </p:cNvPr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D25775E7-A3C2-8838-A7DD-EF4189FABEE2}"/>
                </a:ext>
              </a:extLst>
            </p:cNvPr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0FB7C631-0CEF-E7F8-AC53-6E18B7F11CEC}"/>
              </a:ext>
            </a:extLst>
          </p:cNvPr>
          <p:cNvCxnSpPr/>
          <p:nvPr/>
        </p:nvCxnSpPr>
        <p:spPr>
          <a:xfrm>
            <a:off x="2072727" y="2667650"/>
            <a:ext cx="3568656" cy="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90804A48-3DE9-0740-F58B-A8458AC7E789}"/>
              </a:ext>
            </a:extLst>
          </p:cNvPr>
          <p:cNvSpPr/>
          <p:nvPr/>
        </p:nvSpPr>
        <p:spPr>
          <a:xfrm>
            <a:off x="955017" y="3267798"/>
            <a:ext cx="8324216" cy="1653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解决方法：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1.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将基本所有的尺寸和边距属性变为百分比大小格式，于是在任何分辨率下都能展现出基本一样的效果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2.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当需要将多个元素一起居中时，可以利用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justify-content: center;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的方法整体居中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239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9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65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66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67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68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69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70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71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72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3" fill="hold">
                          <p:stCondLst>
                            <p:cond delay="indefinite"/>
                          </p:stCondLst>
                          <p:childTnLst>
                            <p:par>
                              <p:cTn id="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" presetID="2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7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8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83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84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85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86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87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88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89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90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2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9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65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66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67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68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69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70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71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72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3" fill="hold">
                          <p:stCondLst>
                            <p:cond delay="indefinite"/>
                          </p:stCondLst>
                          <p:childTnLst>
                            <p:par>
                              <p:cTn id="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" presetID="2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7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8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83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84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85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86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87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88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89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90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矩形 120"/>
          <p:cNvSpPr/>
          <p:nvPr/>
        </p:nvSpPr>
        <p:spPr>
          <a:xfrm>
            <a:off x="5882958" y="4650168"/>
            <a:ext cx="210228" cy="226404"/>
          </a:xfrm>
          <a:prstGeom prst="rect">
            <a:avLst/>
          </a:prstGeom>
        </p:spPr>
        <p:txBody>
          <a:bodyPr wrap="square">
            <a:prstTxWarp prst="textPlain">
              <a:avLst/>
            </a:prstTxWarp>
            <a:spAutoFit/>
          </a:bodyPr>
          <a:lstStyle/>
          <a:p>
            <a:pPr algn="ctr"/>
            <a:r>
              <a:rPr lang="zh-CN" altLang="en-US" spc="-10000" baseline="-25000"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76000">
                      <a:schemeClr val="bg1"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rPr>
              <a:t>●●●●●●●●●●●●●●●●●●●●●●●●●●●●●●</a:t>
            </a:r>
            <a:endParaRPr lang="zh-CN" altLang="en-US" spc="-10000" baseline="-25000" dirty="0">
              <a:gradFill>
                <a:gsLst>
                  <a:gs pos="0">
                    <a:schemeClr val="bg1">
                      <a:alpha val="70000"/>
                    </a:schemeClr>
                  </a:gs>
                  <a:gs pos="7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5882958" y="4650168"/>
            <a:ext cx="210228" cy="226404"/>
          </a:xfrm>
          <a:prstGeom prst="rect">
            <a:avLst/>
          </a:prstGeom>
        </p:spPr>
        <p:txBody>
          <a:bodyPr wrap="square">
            <a:prstTxWarp prst="textPlain">
              <a:avLst/>
            </a:prstTxWarp>
            <a:spAutoFit/>
          </a:bodyPr>
          <a:lstStyle/>
          <a:p>
            <a:pPr algn="ctr"/>
            <a:r>
              <a:rPr lang="zh-CN" altLang="en-US" spc="-10000" baseline="-25000"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76000">
                      <a:schemeClr val="bg1"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rPr>
              <a:t>●●●●●●●●●●●●●●●●●●●●●●●●●●●●●●</a:t>
            </a:r>
            <a:endParaRPr lang="zh-CN" altLang="en-US" spc="-10000" baseline="-25000" dirty="0">
              <a:gradFill>
                <a:gsLst>
                  <a:gs pos="0">
                    <a:schemeClr val="bg1">
                      <a:alpha val="70000"/>
                    </a:schemeClr>
                  </a:gs>
                  <a:gs pos="7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</a:endParaRPr>
          </a:p>
        </p:txBody>
      </p:sp>
      <p:pic>
        <p:nvPicPr>
          <p:cNvPr id="134" name="图片 13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543" y="-261839"/>
            <a:ext cx="5177528" cy="5177528"/>
          </a:xfrm>
          <a:prstGeom prst="rect">
            <a:avLst/>
          </a:prstGeom>
        </p:spPr>
      </p:pic>
      <p:sp>
        <p:nvSpPr>
          <p:cNvPr id="22" name="任意多边形 21"/>
          <p:cNvSpPr/>
          <p:nvPr/>
        </p:nvSpPr>
        <p:spPr>
          <a:xfrm>
            <a:off x="4806628" y="190500"/>
            <a:ext cx="1185231" cy="787400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  <a:gd name="connsiteX0-1" fmla="*/ 220031 w 1185231"/>
              <a:gd name="connsiteY0-2" fmla="*/ 787400 h 787400"/>
              <a:gd name="connsiteX1-3" fmla="*/ 67631 w 1185231"/>
              <a:gd name="connsiteY1-4" fmla="*/ 647700 h 787400"/>
              <a:gd name="connsiteX2-5" fmla="*/ 1185231 w 1185231"/>
              <a:gd name="connsiteY2-6" fmla="*/ 0 h 787400"/>
              <a:gd name="connsiteX0-7" fmla="*/ 220031 w 1185231"/>
              <a:gd name="connsiteY0-8" fmla="*/ 787400 h 787400"/>
              <a:gd name="connsiteX1-9" fmla="*/ 67631 w 1185231"/>
              <a:gd name="connsiteY1-10" fmla="*/ 647700 h 787400"/>
              <a:gd name="connsiteX2-11" fmla="*/ 1185231 w 1185231"/>
              <a:gd name="connsiteY2-12" fmla="*/ 0 h 787400"/>
              <a:gd name="connsiteX0-13" fmla="*/ 220031 w 1185231"/>
              <a:gd name="connsiteY0-14" fmla="*/ 787400 h 787400"/>
              <a:gd name="connsiteX1-15" fmla="*/ 67631 w 1185231"/>
              <a:gd name="connsiteY1-16" fmla="*/ 647700 h 787400"/>
              <a:gd name="connsiteX2-17" fmla="*/ 1185231 w 1185231"/>
              <a:gd name="connsiteY2-18" fmla="*/ 0 h 7874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185231" h="787400">
                <a:moveTo>
                  <a:pt x="220031" y="787400"/>
                </a:moveTo>
                <a:cubicBezTo>
                  <a:pt x="63397" y="783166"/>
                  <a:pt x="-93236" y="778933"/>
                  <a:pt x="67631" y="647700"/>
                </a:cubicBezTo>
                <a:cubicBezTo>
                  <a:pt x="228498" y="516467"/>
                  <a:pt x="956631" y="121073"/>
                  <a:pt x="11852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 hidden="1"/>
          <p:cNvSpPr>
            <a:spLocks noChangeAspect="1"/>
          </p:cNvSpPr>
          <p:nvPr>
            <p:custDataLst>
              <p:tags r:id="rId1"/>
            </p:custDataLst>
          </p:nvPr>
        </p:nvSpPr>
        <p:spPr>
          <a:xfrm>
            <a:off x="4457700" y="3469156"/>
            <a:ext cx="3104031" cy="1303431"/>
          </a:xfrm>
          <a:custGeom>
            <a:avLst/>
            <a:gdLst>
              <a:gd name="connsiteX0" fmla="*/ 3082366 w 3104031"/>
              <a:gd name="connsiteY0" fmla="*/ 1220881 h 1303431"/>
              <a:gd name="connsiteX1" fmla="*/ 3104031 w 3104031"/>
              <a:gd name="connsiteY1" fmla="*/ 1242546 h 1303431"/>
              <a:gd name="connsiteX2" fmla="*/ 3082366 w 3104031"/>
              <a:gd name="connsiteY2" fmla="*/ 1264211 h 1303431"/>
              <a:gd name="connsiteX3" fmla="*/ 3060701 w 3104031"/>
              <a:gd name="connsiteY3" fmla="*/ 1242546 h 1303431"/>
              <a:gd name="connsiteX4" fmla="*/ 3082366 w 3104031"/>
              <a:gd name="connsiteY4" fmla="*/ 1220881 h 1303431"/>
              <a:gd name="connsiteX5" fmla="*/ 1241612 w 3104031"/>
              <a:gd name="connsiteY5" fmla="*/ 1207432 h 1303431"/>
              <a:gd name="connsiteX6" fmla="*/ 1289424 w 3104031"/>
              <a:gd name="connsiteY6" fmla="*/ 1255244 h 1303431"/>
              <a:gd name="connsiteX7" fmla="*/ 1241612 w 3104031"/>
              <a:gd name="connsiteY7" fmla="*/ 1303056 h 1303431"/>
              <a:gd name="connsiteX8" fmla="*/ 1193800 w 3104031"/>
              <a:gd name="connsiteY8" fmla="*/ 1255244 h 1303431"/>
              <a:gd name="connsiteX9" fmla="*/ 1241612 w 3104031"/>
              <a:gd name="connsiteY9" fmla="*/ 1207432 h 1303431"/>
              <a:gd name="connsiteX10" fmla="*/ 932891 w 3104031"/>
              <a:gd name="connsiteY10" fmla="*/ 1185956 h 1303431"/>
              <a:gd name="connsiteX11" fmla="*/ 976781 w 3104031"/>
              <a:gd name="connsiteY11" fmla="*/ 1229846 h 1303431"/>
              <a:gd name="connsiteX12" fmla="*/ 932891 w 3104031"/>
              <a:gd name="connsiteY12" fmla="*/ 1273736 h 1303431"/>
              <a:gd name="connsiteX13" fmla="*/ 889001 w 3104031"/>
              <a:gd name="connsiteY13" fmla="*/ 1229846 h 1303431"/>
              <a:gd name="connsiteX14" fmla="*/ 932891 w 3104031"/>
              <a:gd name="connsiteY14" fmla="*/ 1185956 h 1303431"/>
              <a:gd name="connsiteX15" fmla="*/ 2029386 w 3104031"/>
              <a:gd name="connsiteY15" fmla="*/ 1181659 h 1303431"/>
              <a:gd name="connsiteX16" fmla="*/ 2090272 w 3104031"/>
              <a:gd name="connsiteY16" fmla="*/ 1242545 h 1303431"/>
              <a:gd name="connsiteX17" fmla="*/ 2029386 w 3104031"/>
              <a:gd name="connsiteY17" fmla="*/ 1303431 h 1303431"/>
              <a:gd name="connsiteX18" fmla="*/ 1968500 w 3104031"/>
              <a:gd name="connsiteY18" fmla="*/ 1242545 h 1303431"/>
              <a:gd name="connsiteX19" fmla="*/ 2029386 w 3104031"/>
              <a:gd name="connsiteY19" fmla="*/ 1181659 h 1303431"/>
              <a:gd name="connsiteX20" fmla="*/ 3002616 w 3104031"/>
              <a:gd name="connsiteY20" fmla="*/ 1148228 h 1303431"/>
              <a:gd name="connsiteX21" fmla="*/ 3033432 w 3104031"/>
              <a:gd name="connsiteY21" fmla="*/ 1179044 h 1303431"/>
              <a:gd name="connsiteX22" fmla="*/ 3002616 w 3104031"/>
              <a:gd name="connsiteY22" fmla="*/ 1209860 h 1303431"/>
              <a:gd name="connsiteX23" fmla="*/ 2971800 w 3104031"/>
              <a:gd name="connsiteY23" fmla="*/ 1179044 h 1303431"/>
              <a:gd name="connsiteX24" fmla="*/ 3002616 w 3104031"/>
              <a:gd name="connsiteY24" fmla="*/ 1148228 h 1303431"/>
              <a:gd name="connsiteX25" fmla="*/ 58459 w 3104031"/>
              <a:gd name="connsiteY25" fmla="*/ 1120587 h 1303431"/>
              <a:gd name="connsiteX26" fmla="*/ 78817 w 3104031"/>
              <a:gd name="connsiteY26" fmla="*/ 1140945 h 1303431"/>
              <a:gd name="connsiteX27" fmla="*/ 58459 w 3104031"/>
              <a:gd name="connsiteY27" fmla="*/ 1161303 h 1303431"/>
              <a:gd name="connsiteX28" fmla="*/ 38101 w 3104031"/>
              <a:gd name="connsiteY28" fmla="*/ 1140945 h 1303431"/>
              <a:gd name="connsiteX29" fmla="*/ 58459 w 3104031"/>
              <a:gd name="connsiteY29" fmla="*/ 1120587 h 1303431"/>
              <a:gd name="connsiteX30" fmla="*/ 2686797 w 3104031"/>
              <a:gd name="connsiteY30" fmla="*/ 987797 h 1303431"/>
              <a:gd name="connsiteX31" fmla="*/ 2731994 w 3104031"/>
              <a:gd name="connsiteY31" fmla="*/ 1032994 h 1303431"/>
              <a:gd name="connsiteX32" fmla="*/ 2686797 w 3104031"/>
              <a:gd name="connsiteY32" fmla="*/ 1078191 h 1303431"/>
              <a:gd name="connsiteX33" fmla="*/ 2641600 w 3104031"/>
              <a:gd name="connsiteY33" fmla="*/ 1032994 h 1303431"/>
              <a:gd name="connsiteX34" fmla="*/ 2686797 w 3104031"/>
              <a:gd name="connsiteY34" fmla="*/ 987797 h 1303431"/>
              <a:gd name="connsiteX35" fmla="*/ 2061509 w 3104031"/>
              <a:gd name="connsiteY35" fmla="*/ 844735 h 1303431"/>
              <a:gd name="connsiteX36" fmla="*/ 2091018 w 3104031"/>
              <a:gd name="connsiteY36" fmla="*/ 874244 h 1303431"/>
              <a:gd name="connsiteX37" fmla="*/ 2061509 w 3104031"/>
              <a:gd name="connsiteY37" fmla="*/ 903753 h 1303431"/>
              <a:gd name="connsiteX38" fmla="*/ 2032000 w 3104031"/>
              <a:gd name="connsiteY38" fmla="*/ 874244 h 1303431"/>
              <a:gd name="connsiteX39" fmla="*/ 2061509 w 3104031"/>
              <a:gd name="connsiteY39" fmla="*/ 844735 h 1303431"/>
              <a:gd name="connsiteX40" fmla="*/ 2881594 w 3104031"/>
              <a:gd name="connsiteY40" fmla="*/ 786653 h 1303431"/>
              <a:gd name="connsiteX41" fmla="*/ 2943787 w 3104031"/>
              <a:gd name="connsiteY41" fmla="*/ 848846 h 1303431"/>
              <a:gd name="connsiteX42" fmla="*/ 2881594 w 3104031"/>
              <a:gd name="connsiteY42" fmla="*/ 911039 h 1303431"/>
              <a:gd name="connsiteX43" fmla="*/ 2819401 w 3104031"/>
              <a:gd name="connsiteY43" fmla="*/ 848846 h 1303431"/>
              <a:gd name="connsiteX44" fmla="*/ 2881594 w 3104031"/>
              <a:gd name="connsiteY44" fmla="*/ 786653 h 1303431"/>
              <a:gd name="connsiteX45" fmla="*/ 51734 w 3104031"/>
              <a:gd name="connsiteY45" fmla="*/ 771710 h 1303431"/>
              <a:gd name="connsiteX46" fmla="*/ 103468 w 3104031"/>
              <a:gd name="connsiteY46" fmla="*/ 823444 h 1303431"/>
              <a:gd name="connsiteX47" fmla="*/ 51734 w 3104031"/>
              <a:gd name="connsiteY47" fmla="*/ 875178 h 1303431"/>
              <a:gd name="connsiteX48" fmla="*/ 0 w 3104031"/>
              <a:gd name="connsiteY48" fmla="*/ 823444 h 1303431"/>
              <a:gd name="connsiteX49" fmla="*/ 51734 w 3104031"/>
              <a:gd name="connsiteY49" fmla="*/ 771710 h 1303431"/>
              <a:gd name="connsiteX50" fmla="*/ 1587128 w 3104031"/>
              <a:gd name="connsiteY50" fmla="*/ 766669 h 1303431"/>
              <a:gd name="connsiteX51" fmla="*/ 1637555 w 3104031"/>
              <a:gd name="connsiteY51" fmla="*/ 817096 h 1303431"/>
              <a:gd name="connsiteX52" fmla="*/ 1587128 w 3104031"/>
              <a:gd name="connsiteY52" fmla="*/ 867523 h 1303431"/>
              <a:gd name="connsiteX53" fmla="*/ 1536701 w 3104031"/>
              <a:gd name="connsiteY53" fmla="*/ 817096 h 1303431"/>
              <a:gd name="connsiteX54" fmla="*/ 1587128 w 3104031"/>
              <a:gd name="connsiteY54" fmla="*/ 766669 h 1303431"/>
              <a:gd name="connsiteX55" fmla="*/ 1365063 w 3104031"/>
              <a:gd name="connsiteY55" fmla="*/ 747431 h 1303431"/>
              <a:gd name="connsiteX56" fmla="*/ 1422026 w 3104031"/>
              <a:gd name="connsiteY56" fmla="*/ 804394 h 1303431"/>
              <a:gd name="connsiteX57" fmla="*/ 1365063 w 3104031"/>
              <a:gd name="connsiteY57" fmla="*/ 861357 h 1303431"/>
              <a:gd name="connsiteX58" fmla="*/ 1308100 w 3104031"/>
              <a:gd name="connsiteY58" fmla="*/ 804394 h 1303431"/>
              <a:gd name="connsiteX59" fmla="*/ 1365063 w 3104031"/>
              <a:gd name="connsiteY59" fmla="*/ 747431 h 1303431"/>
              <a:gd name="connsiteX60" fmla="*/ 836519 w 3104031"/>
              <a:gd name="connsiteY60" fmla="*/ 717175 h 1303431"/>
              <a:gd name="connsiteX61" fmla="*/ 885638 w 3104031"/>
              <a:gd name="connsiteY61" fmla="*/ 766294 h 1303431"/>
              <a:gd name="connsiteX62" fmla="*/ 836519 w 3104031"/>
              <a:gd name="connsiteY62" fmla="*/ 815413 h 1303431"/>
              <a:gd name="connsiteX63" fmla="*/ 787400 w 3104031"/>
              <a:gd name="connsiteY63" fmla="*/ 766294 h 1303431"/>
              <a:gd name="connsiteX64" fmla="*/ 836519 w 3104031"/>
              <a:gd name="connsiteY64" fmla="*/ 717175 h 1303431"/>
              <a:gd name="connsiteX65" fmla="*/ 2149103 w 3104031"/>
              <a:gd name="connsiteY65" fmla="*/ 687294 h 1303431"/>
              <a:gd name="connsiteX66" fmla="*/ 2177305 w 3104031"/>
              <a:gd name="connsiteY66" fmla="*/ 715496 h 1303431"/>
              <a:gd name="connsiteX67" fmla="*/ 2149103 w 3104031"/>
              <a:gd name="connsiteY67" fmla="*/ 743698 h 1303431"/>
              <a:gd name="connsiteX68" fmla="*/ 2120901 w 3104031"/>
              <a:gd name="connsiteY68" fmla="*/ 715496 h 1303431"/>
              <a:gd name="connsiteX69" fmla="*/ 2149103 w 3104031"/>
              <a:gd name="connsiteY69" fmla="*/ 687294 h 1303431"/>
              <a:gd name="connsiteX70" fmla="*/ 1346387 w 3104031"/>
              <a:gd name="connsiteY70" fmla="*/ 658157 h 1303431"/>
              <a:gd name="connsiteX71" fmla="*/ 1371974 w 3104031"/>
              <a:gd name="connsiteY71" fmla="*/ 683744 h 1303431"/>
              <a:gd name="connsiteX72" fmla="*/ 1346387 w 3104031"/>
              <a:gd name="connsiteY72" fmla="*/ 709331 h 1303431"/>
              <a:gd name="connsiteX73" fmla="*/ 1320800 w 3104031"/>
              <a:gd name="connsiteY73" fmla="*/ 683744 h 1303431"/>
              <a:gd name="connsiteX74" fmla="*/ 1346387 w 3104031"/>
              <a:gd name="connsiteY74" fmla="*/ 658157 h 1303431"/>
              <a:gd name="connsiteX75" fmla="*/ 1528856 w 3104031"/>
              <a:gd name="connsiteY75" fmla="*/ 653488 h 1303431"/>
              <a:gd name="connsiteX76" fmla="*/ 1584512 w 3104031"/>
              <a:gd name="connsiteY76" fmla="*/ 709144 h 1303431"/>
              <a:gd name="connsiteX77" fmla="*/ 1528856 w 3104031"/>
              <a:gd name="connsiteY77" fmla="*/ 764800 h 1303431"/>
              <a:gd name="connsiteX78" fmla="*/ 1473200 w 3104031"/>
              <a:gd name="connsiteY78" fmla="*/ 709144 h 1303431"/>
              <a:gd name="connsiteX79" fmla="*/ 1528856 w 3104031"/>
              <a:gd name="connsiteY79" fmla="*/ 653488 h 1303431"/>
              <a:gd name="connsiteX80" fmla="*/ 2946400 w 3104031"/>
              <a:gd name="connsiteY80" fmla="*/ 601194 h 1303431"/>
              <a:gd name="connsiteX81" fmla="*/ 3009900 w 3104031"/>
              <a:gd name="connsiteY81" fmla="*/ 664694 h 1303431"/>
              <a:gd name="connsiteX82" fmla="*/ 2946400 w 3104031"/>
              <a:gd name="connsiteY82" fmla="*/ 728194 h 1303431"/>
              <a:gd name="connsiteX83" fmla="*/ 2882900 w 3104031"/>
              <a:gd name="connsiteY83" fmla="*/ 664694 h 1303431"/>
              <a:gd name="connsiteX84" fmla="*/ 2946400 w 3104031"/>
              <a:gd name="connsiteY84" fmla="*/ 601194 h 1303431"/>
              <a:gd name="connsiteX85" fmla="*/ 2007162 w 3104031"/>
              <a:gd name="connsiteY85" fmla="*/ 524435 h 1303431"/>
              <a:gd name="connsiteX86" fmla="*/ 2045823 w 3104031"/>
              <a:gd name="connsiteY86" fmla="*/ 563096 h 1303431"/>
              <a:gd name="connsiteX87" fmla="*/ 2007162 w 3104031"/>
              <a:gd name="connsiteY87" fmla="*/ 601757 h 1303431"/>
              <a:gd name="connsiteX88" fmla="*/ 1968501 w 3104031"/>
              <a:gd name="connsiteY88" fmla="*/ 563096 h 1303431"/>
              <a:gd name="connsiteX89" fmla="*/ 2007162 w 3104031"/>
              <a:gd name="connsiteY89" fmla="*/ 524435 h 1303431"/>
              <a:gd name="connsiteX90" fmla="*/ 1455831 w 3104031"/>
              <a:gd name="connsiteY90" fmla="*/ 497913 h 1303431"/>
              <a:gd name="connsiteX91" fmla="*/ 1489262 w 3104031"/>
              <a:gd name="connsiteY91" fmla="*/ 531344 h 1303431"/>
              <a:gd name="connsiteX92" fmla="*/ 1455831 w 3104031"/>
              <a:gd name="connsiteY92" fmla="*/ 564775 h 1303431"/>
              <a:gd name="connsiteX93" fmla="*/ 1422400 w 3104031"/>
              <a:gd name="connsiteY93" fmla="*/ 531344 h 1303431"/>
              <a:gd name="connsiteX94" fmla="*/ 1455831 w 3104031"/>
              <a:gd name="connsiteY94" fmla="*/ 497913 h 1303431"/>
              <a:gd name="connsiteX95" fmla="*/ 1053353 w 3104031"/>
              <a:gd name="connsiteY95" fmla="*/ 493991 h 1303431"/>
              <a:gd name="connsiteX96" fmla="*/ 1090706 w 3104031"/>
              <a:gd name="connsiteY96" fmla="*/ 531344 h 1303431"/>
              <a:gd name="connsiteX97" fmla="*/ 1053353 w 3104031"/>
              <a:gd name="connsiteY97" fmla="*/ 568697 h 1303431"/>
              <a:gd name="connsiteX98" fmla="*/ 1016000 w 3104031"/>
              <a:gd name="connsiteY98" fmla="*/ 531344 h 1303431"/>
              <a:gd name="connsiteX99" fmla="*/ 1053353 w 3104031"/>
              <a:gd name="connsiteY99" fmla="*/ 493991 h 1303431"/>
              <a:gd name="connsiteX100" fmla="*/ 1248149 w 3104031"/>
              <a:gd name="connsiteY100" fmla="*/ 489695 h 1303431"/>
              <a:gd name="connsiteX101" fmla="*/ 1302498 w 3104031"/>
              <a:gd name="connsiteY101" fmla="*/ 544044 h 1303431"/>
              <a:gd name="connsiteX102" fmla="*/ 1248149 w 3104031"/>
              <a:gd name="connsiteY102" fmla="*/ 598393 h 1303431"/>
              <a:gd name="connsiteX103" fmla="*/ 1193800 w 3104031"/>
              <a:gd name="connsiteY103" fmla="*/ 544044 h 1303431"/>
              <a:gd name="connsiteX104" fmla="*/ 1248149 w 3104031"/>
              <a:gd name="connsiteY104" fmla="*/ 489695 h 1303431"/>
              <a:gd name="connsiteX105" fmla="*/ 2174875 w 3104031"/>
              <a:gd name="connsiteY105" fmla="*/ 483719 h 1303431"/>
              <a:gd name="connsiteX106" fmla="*/ 2216150 w 3104031"/>
              <a:gd name="connsiteY106" fmla="*/ 524994 h 1303431"/>
              <a:gd name="connsiteX107" fmla="*/ 2174875 w 3104031"/>
              <a:gd name="connsiteY107" fmla="*/ 566269 h 1303431"/>
              <a:gd name="connsiteX108" fmla="*/ 2133600 w 3104031"/>
              <a:gd name="connsiteY108" fmla="*/ 524994 h 1303431"/>
              <a:gd name="connsiteX109" fmla="*/ 2174875 w 3104031"/>
              <a:gd name="connsiteY109" fmla="*/ 483719 h 1303431"/>
              <a:gd name="connsiteX110" fmla="*/ 3014383 w 3104031"/>
              <a:gd name="connsiteY110" fmla="*/ 463361 h 1303431"/>
              <a:gd name="connsiteX111" fmla="*/ 3056966 w 3104031"/>
              <a:gd name="connsiteY111" fmla="*/ 505944 h 1303431"/>
              <a:gd name="connsiteX112" fmla="*/ 3014383 w 3104031"/>
              <a:gd name="connsiteY112" fmla="*/ 548527 h 1303431"/>
              <a:gd name="connsiteX113" fmla="*/ 2971800 w 3104031"/>
              <a:gd name="connsiteY113" fmla="*/ 505944 h 1303431"/>
              <a:gd name="connsiteX114" fmla="*/ 3014383 w 3104031"/>
              <a:gd name="connsiteY114" fmla="*/ 463361 h 1303431"/>
              <a:gd name="connsiteX115" fmla="*/ 1558738 w 3104031"/>
              <a:gd name="connsiteY115" fmla="*/ 395006 h 1303431"/>
              <a:gd name="connsiteX116" fmla="*/ 1593476 w 3104031"/>
              <a:gd name="connsiteY116" fmla="*/ 429744 h 1303431"/>
              <a:gd name="connsiteX117" fmla="*/ 1558738 w 3104031"/>
              <a:gd name="connsiteY117" fmla="*/ 464482 h 1303431"/>
              <a:gd name="connsiteX118" fmla="*/ 1524000 w 3104031"/>
              <a:gd name="connsiteY118" fmla="*/ 429744 h 1303431"/>
              <a:gd name="connsiteX119" fmla="*/ 1558738 w 3104031"/>
              <a:gd name="connsiteY119" fmla="*/ 395006 h 1303431"/>
              <a:gd name="connsiteX120" fmla="*/ 1191372 w 3104031"/>
              <a:gd name="connsiteY120" fmla="*/ 305172 h 1303431"/>
              <a:gd name="connsiteX121" fmla="*/ 1214344 w 3104031"/>
              <a:gd name="connsiteY121" fmla="*/ 328144 h 1303431"/>
              <a:gd name="connsiteX122" fmla="*/ 1191372 w 3104031"/>
              <a:gd name="connsiteY122" fmla="*/ 351116 h 1303431"/>
              <a:gd name="connsiteX123" fmla="*/ 1168400 w 3104031"/>
              <a:gd name="connsiteY123" fmla="*/ 328144 h 1303431"/>
              <a:gd name="connsiteX124" fmla="*/ 1191372 w 3104031"/>
              <a:gd name="connsiteY124" fmla="*/ 305172 h 1303431"/>
              <a:gd name="connsiteX125" fmla="*/ 2335680 w 3104031"/>
              <a:gd name="connsiteY125" fmla="*/ 297514 h 1303431"/>
              <a:gd name="connsiteX126" fmla="*/ 2359960 w 3104031"/>
              <a:gd name="connsiteY126" fmla="*/ 321794 h 1303431"/>
              <a:gd name="connsiteX127" fmla="*/ 2335680 w 3104031"/>
              <a:gd name="connsiteY127" fmla="*/ 346074 h 1303431"/>
              <a:gd name="connsiteX128" fmla="*/ 2311400 w 3104031"/>
              <a:gd name="connsiteY128" fmla="*/ 321794 h 1303431"/>
              <a:gd name="connsiteX129" fmla="*/ 2335680 w 3104031"/>
              <a:gd name="connsiteY129" fmla="*/ 297514 h 1303431"/>
              <a:gd name="connsiteX130" fmla="*/ 243541 w 3104031"/>
              <a:gd name="connsiteY130" fmla="*/ 294153 h 1303431"/>
              <a:gd name="connsiteX131" fmla="*/ 296582 w 3104031"/>
              <a:gd name="connsiteY131" fmla="*/ 347194 h 1303431"/>
              <a:gd name="connsiteX132" fmla="*/ 243541 w 3104031"/>
              <a:gd name="connsiteY132" fmla="*/ 400235 h 1303431"/>
              <a:gd name="connsiteX133" fmla="*/ 190500 w 3104031"/>
              <a:gd name="connsiteY133" fmla="*/ 347194 h 1303431"/>
              <a:gd name="connsiteX134" fmla="*/ 243541 w 3104031"/>
              <a:gd name="connsiteY134" fmla="*/ 294153 h 1303431"/>
              <a:gd name="connsiteX135" fmla="*/ 515472 w 3104031"/>
              <a:gd name="connsiteY135" fmla="*/ 282575 h 1303431"/>
              <a:gd name="connsiteX136" fmla="*/ 573743 w 3104031"/>
              <a:gd name="connsiteY136" fmla="*/ 340846 h 1303431"/>
              <a:gd name="connsiteX137" fmla="*/ 515472 w 3104031"/>
              <a:gd name="connsiteY137" fmla="*/ 399117 h 1303431"/>
              <a:gd name="connsiteX138" fmla="*/ 457201 w 3104031"/>
              <a:gd name="connsiteY138" fmla="*/ 340846 h 1303431"/>
              <a:gd name="connsiteX139" fmla="*/ 515472 w 3104031"/>
              <a:gd name="connsiteY139" fmla="*/ 282575 h 1303431"/>
              <a:gd name="connsiteX140" fmla="*/ 3044078 w 3104031"/>
              <a:gd name="connsiteY140" fmla="*/ 268566 h 1303431"/>
              <a:gd name="connsiteX141" fmla="*/ 3103656 w 3104031"/>
              <a:gd name="connsiteY141" fmla="*/ 328144 h 1303431"/>
              <a:gd name="connsiteX142" fmla="*/ 3044078 w 3104031"/>
              <a:gd name="connsiteY142" fmla="*/ 387722 h 1303431"/>
              <a:gd name="connsiteX143" fmla="*/ 2984500 w 3104031"/>
              <a:gd name="connsiteY143" fmla="*/ 328144 h 1303431"/>
              <a:gd name="connsiteX144" fmla="*/ 3044078 w 3104031"/>
              <a:gd name="connsiteY144" fmla="*/ 268566 h 1303431"/>
              <a:gd name="connsiteX145" fmla="*/ 2693894 w 3104031"/>
              <a:gd name="connsiteY145" fmla="*/ 263150 h 1303431"/>
              <a:gd name="connsiteX146" fmla="*/ 2720788 w 3104031"/>
              <a:gd name="connsiteY146" fmla="*/ 290044 h 1303431"/>
              <a:gd name="connsiteX147" fmla="*/ 2693894 w 3104031"/>
              <a:gd name="connsiteY147" fmla="*/ 316938 h 1303431"/>
              <a:gd name="connsiteX148" fmla="*/ 2667000 w 3104031"/>
              <a:gd name="connsiteY148" fmla="*/ 290044 h 1303431"/>
              <a:gd name="connsiteX149" fmla="*/ 2693894 w 3104031"/>
              <a:gd name="connsiteY149" fmla="*/ 263150 h 1303431"/>
              <a:gd name="connsiteX150" fmla="*/ 209550 w 3104031"/>
              <a:gd name="connsiteY150" fmla="*/ 156694 h 1303431"/>
              <a:gd name="connsiteX151" fmla="*/ 228600 w 3104031"/>
              <a:gd name="connsiteY151" fmla="*/ 175744 h 1303431"/>
              <a:gd name="connsiteX152" fmla="*/ 209550 w 3104031"/>
              <a:gd name="connsiteY152" fmla="*/ 194794 h 1303431"/>
              <a:gd name="connsiteX153" fmla="*/ 190500 w 3104031"/>
              <a:gd name="connsiteY153" fmla="*/ 175744 h 1303431"/>
              <a:gd name="connsiteX154" fmla="*/ 209550 w 3104031"/>
              <a:gd name="connsiteY154" fmla="*/ 156694 h 1303431"/>
              <a:gd name="connsiteX155" fmla="*/ 2021168 w 3104031"/>
              <a:gd name="connsiteY155" fmla="*/ 123077 h 1303431"/>
              <a:gd name="connsiteX156" fmla="*/ 2061136 w 3104031"/>
              <a:gd name="connsiteY156" fmla="*/ 163045 h 1303431"/>
              <a:gd name="connsiteX157" fmla="*/ 2021168 w 3104031"/>
              <a:gd name="connsiteY157" fmla="*/ 203013 h 1303431"/>
              <a:gd name="connsiteX158" fmla="*/ 1981200 w 3104031"/>
              <a:gd name="connsiteY158" fmla="*/ 163045 h 1303431"/>
              <a:gd name="connsiteX159" fmla="*/ 2021168 w 3104031"/>
              <a:gd name="connsiteY159" fmla="*/ 123077 h 1303431"/>
              <a:gd name="connsiteX160" fmla="*/ 452906 w 3104031"/>
              <a:gd name="connsiteY160" fmla="*/ 78441 h 1303431"/>
              <a:gd name="connsiteX161" fmla="*/ 499411 w 3104031"/>
              <a:gd name="connsiteY161" fmla="*/ 124946 h 1303431"/>
              <a:gd name="connsiteX162" fmla="*/ 452906 w 3104031"/>
              <a:gd name="connsiteY162" fmla="*/ 171451 h 1303431"/>
              <a:gd name="connsiteX163" fmla="*/ 406401 w 3104031"/>
              <a:gd name="connsiteY163" fmla="*/ 124946 h 1303431"/>
              <a:gd name="connsiteX164" fmla="*/ 452906 w 3104031"/>
              <a:gd name="connsiteY164" fmla="*/ 78441 h 1303431"/>
              <a:gd name="connsiteX165" fmla="*/ 2305424 w 3104031"/>
              <a:gd name="connsiteY165" fmla="*/ 10270 h 1303431"/>
              <a:gd name="connsiteX166" fmla="*/ 2337548 w 3104031"/>
              <a:gd name="connsiteY166" fmla="*/ 42394 h 1303431"/>
              <a:gd name="connsiteX167" fmla="*/ 2305424 w 3104031"/>
              <a:gd name="connsiteY167" fmla="*/ 74518 h 1303431"/>
              <a:gd name="connsiteX168" fmla="*/ 2273300 w 3104031"/>
              <a:gd name="connsiteY168" fmla="*/ 42394 h 1303431"/>
              <a:gd name="connsiteX169" fmla="*/ 2305424 w 3104031"/>
              <a:gd name="connsiteY169" fmla="*/ 10270 h 1303431"/>
              <a:gd name="connsiteX170" fmla="*/ 2563347 w 3104031"/>
              <a:gd name="connsiteY170" fmla="*/ 0 h 1303431"/>
              <a:gd name="connsiteX171" fmla="*/ 2599393 w 3104031"/>
              <a:gd name="connsiteY171" fmla="*/ 36046 h 1303431"/>
              <a:gd name="connsiteX172" fmla="*/ 2563347 w 3104031"/>
              <a:gd name="connsiteY172" fmla="*/ 72092 h 1303431"/>
              <a:gd name="connsiteX173" fmla="*/ 2527301 w 3104031"/>
              <a:gd name="connsiteY173" fmla="*/ 36046 h 1303431"/>
              <a:gd name="connsiteX174" fmla="*/ 2563347 w 3104031"/>
              <a:gd name="connsiteY174" fmla="*/ 0 h 13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3104031" h="1303431">
                <a:moveTo>
                  <a:pt x="3082366" y="1220881"/>
                </a:moveTo>
                <a:cubicBezTo>
                  <a:pt x="3094331" y="1220881"/>
                  <a:pt x="3104031" y="1230581"/>
                  <a:pt x="3104031" y="1242546"/>
                </a:cubicBezTo>
                <a:cubicBezTo>
                  <a:pt x="3104031" y="1254511"/>
                  <a:pt x="3094331" y="1264211"/>
                  <a:pt x="3082366" y="1264211"/>
                </a:cubicBezTo>
                <a:cubicBezTo>
                  <a:pt x="3070401" y="1264211"/>
                  <a:pt x="3060701" y="1254511"/>
                  <a:pt x="3060701" y="1242546"/>
                </a:cubicBezTo>
                <a:cubicBezTo>
                  <a:pt x="3060701" y="1230581"/>
                  <a:pt x="3070401" y="1220881"/>
                  <a:pt x="3082366" y="1220881"/>
                </a:cubicBezTo>
                <a:close/>
                <a:moveTo>
                  <a:pt x="1241612" y="1207432"/>
                </a:moveTo>
                <a:cubicBezTo>
                  <a:pt x="1268018" y="1207432"/>
                  <a:pt x="1289424" y="1228838"/>
                  <a:pt x="1289424" y="1255244"/>
                </a:cubicBezTo>
                <a:cubicBezTo>
                  <a:pt x="1289424" y="1281650"/>
                  <a:pt x="1268018" y="1303056"/>
                  <a:pt x="1241612" y="1303056"/>
                </a:cubicBezTo>
                <a:cubicBezTo>
                  <a:pt x="1215206" y="1303056"/>
                  <a:pt x="1193800" y="1281650"/>
                  <a:pt x="1193800" y="1255244"/>
                </a:cubicBezTo>
                <a:cubicBezTo>
                  <a:pt x="1193800" y="1228838"/>
                  <a:pt x="1215206" y="1207432"/>
                  <a:pt x="1241612" y="1207432"/>
                </a:cubicBezTo>
                <a:close/>
                <a:moveTo>
                  <a:pt x="932891" y="1185956"/>
                </a:moveTo>
                <a:cubicBezTo>
                  <a:pt x="957131" y="1185956"/>
                  <a:pt x="976781" y="1205606"/>
                  <a:pt x="976781" y="1229846"/>
                </a:cubicBezTo>
                <a:cubicBezTo>
                  <a:pt x="976781" y="1254086"/>
                  <a:pt x="957131" y="1273736"/>
                  <a:pt x="932891" y="1273736"/>
                </a:cubicBezTo>
                <a:cubicBezTo>
                  <a:pt x="908651" y="1273736"/>
                  <a:pt x="889001" y="1254086"/>
                  <a:pt x="889001" y="1229846"/>
                </a:cubicBezTo>
                <a:cubicBezTo>
                  <a:pt x="889001" y="1205606"/>
                  <a:pt x="908651" y="1185956"/>
                  <a:pt x="932891" y="1185956"/>
                </a:cubicBezTo>
                <a:close/>
                <a:moveTo>
                  <a:pt x="2029386" y="1181659"/>
                </a:moveTo>
                <a:cubicBezTo>
                  <a:pt x="2063012" y="1181659"/>
                  <a:pt x="2090272" y="1208919"/>
                  <a:pt x="2090272" y="1242545"/>
                </a:cubicBezTo>
                <a:cubicBezTo>
                  <a:pt x="2090272" y="1276171"/>
                  <a:pt x="2063012" y="1303431"/>
                  <a:pt x="2029386" y="1303431"/>
                </a:cubicBezTo>
                <a:cubicBezTo>
                  <a:pt x="1995760" y="1303431"/>
                  <a:pt x="1968500" y="1276171"/>
                  <a:pt x="1968500" y="1242545"/>
                </a:cubicBezTo>
                <a:cubicBezTo>
                  <a:pt x="1968500" y="1208919"/>
                  <a:pt x="1995760" y="1181659"/>
                  <a:pt x="2029386" y="1181659"/>
                </a:cubicBezTo>
                <a:close/>
                <a:moveTo>
                  <a:pt x="3002616" y="1148228"/>
                </a:moveTo>
                <a:cubicBezTo>
                  <a:pt x="3019635" y="1148228"/>
                  <a:pt x="3033432" y="1162025"/>
                  <a:pt x="3033432" y="1179044"/>
                </a:cubicBezTo>
                <a:cubicBezTo>
                  <a:pt x="3033432" y="1196063"/>
                  <a:pt x="3019635" y="1209860"/>
                  <a:pt x="3002616" y="1209860"/>
                </a:cubicBezTo>
                <a:cubicBezTo>
                  <a:pt x="2985597" y="1209860"/>
                  <a:pt x="2971800" y="1196063"/>
                  <a:pt x="2971800" y="1179044"/>
                </a:cubicBezTo>
                <a:cubicBezTo>
                  <a:pt x="2971800" y="1162025"/>
                  <a:pt x="2985597" y="1148228"/>
                  <a:pt x="3002616" y="1148228"/>
                </a:cubicBezTo>
                <a:close/>
                <a:moveTo>
                  <a:pt x="58459" y="1120587"/>
                </a:moveTo>
                <a:cubicBezTo>
                  <a:pt x="69702" y="1120587"/>
                  <a:pt x="78817" y="1129702"/>
                  <a:pt x="78817" y="1140945"/>
                </a:cubicBezTo>
                <a:cubicBezTo>
                  <a:pt x="78817" y="1152188"/>
                  <a:pt x="69702" y="1161303"/>
                  <a:pt x="58459" y="1161303"/>
                </a:cubicBezTo>
                <a:cubicBezTo>
                  <a:pt x="47216" y="1161303"/>
                  <a:pt x="38101" y="1152188"/>
                  <a:pt x="38101" y="1140945"/>
                </a:cubicBezTo>
                <a:cubicBezTo>
                  <a:pt x="38101" y="1129702"/>
                  <a:pt x="47216" y="1120587"/>
                  <a:pt x="58459" y="1120587"/>
                </a:cubicBezTo>
                <a:close/>
                <a:moveTo>
                  <a:pt x="2686797" y="987797"/>
                </a:moveTo>
                <a:cubicBezTo>
                  <a:pt x="2711759" y="987797"/>
                  <a:pt x="2731994" y="1008032"/>
                  <a:pt x="2731994" y="1032994"/>
                </a:cubicBezTo>
                <a:cubicBezTo>
                  <a:pt x="2731994" y="1057956"/>
                  <a:pt x="2711759" y="1078191"/>
                  <a:pt x="2686797" y="1078191"/>
                </a:cubicBezTo>
                <a:cubicBezTo>
                  <a:pt x="2661835" y="1078191"/>
                  <a:pt x="2641600" y="1057956"/>
                  <a:pt x="2641600" y="1032994"/>
                </a:cubicBezTo>
                <a:cubicBezTo>
                  <a:pt x="2641600" y="1008032"/>
                  <a:pt x="2661835" y="987797"/>
                  <a:pt x="2686797" y="987797"/>
                </a:cubicBezTo>
                <a:close/>
                <a:moveTo>
                  <a:pt x="2061509" y="844735"/>
                </a:moveTo>
                <a:cubicBezTo>
                  <a:pt x="2077806" y="844735"/>
                  <a:pt x="2091018" y="857947"/>
                  <a:pt x="2091018" y="874244"/>
                </a:cubicBezTo>
                <a:cubicBezTo>
                  <a:pt x="2091018" y="890541"/>
                  <a:pt x="2077806" y="903753"/>
                  <a:pt x="2061509" y="903753"/>
                </a:cubicBezTo>
                <a:cubicBezTo>
                  <a:pt x="2045212" y="903753"/>
                  <a:pt x="2032000" y="890541"/>
                  <a:pt x="2032000" y="874244"/>
                </a:cubicBezTo>
                <a:cubicBezTo>
                  <a:pt x="2032000" y="857947"/>
                  <a:pt x="2045212" y="844735"/>
                  <a:pt x="2061509" y="844735"/>
                </a:cubicBezTo>
                <a:close/>
                <a:moveTo>
                  <a:pt x="2881594" y="786653"/>
                </a:moveTo>
                <a:cubicBezTo>
                  <a:pt x="2915942" y="786653"/>
                  <a:pt x="2943787" y="814498"/>
                  <a:pt x="2943787" y="848846"/>
                </a:cubicBezTo>
                <a:cubicBezTo>
                  <a:pt x="2943787" y="883194"/>
                  <a:pt x="2915942" y="911039"/>
                  <a:pt x="2881594" y="911039"/>
                </a:cubicBezTo>
                <a:cubicBezTo>
                  <a:pt x="2847246" y="911039"/>
                  <a:pt x="2819401" y="883194"/>
                  <a:pt x="2819401" y="848846"/>
                </a:cubicBezTo>
                <a:cubicBezTo>
                  <a:pt x="2819401" y="814498"/>
                  <a:pt x="2847246" y="786653"/>
                  <a:pt x="2881594" y="786653"/>
                </a:cubicBezTo>
                <a:close/>
                <a:moveTo>
                  <a:pt x="51734" y="771710"/>
                </a:moveTo>
                <a:cubicBezTo>
                  <a:pt x="80306" y="771710"/>
                  <a:pt x="103468" y="794872"/>
                  <a:pt x="103468" y="823444"/>
                </a:cubicBezTo>
                <a:cubicBezTo>
                  <a:pt x="103468" y="852016"/>
                  <a:pt x="80306" y="875178"/>
                  <a:pt x="51734" y="875178"/>
                </a:cubicBezTo>
                <a:cubicBezTo>
                  <a:pt x="23162" y="875178"/>
                  <a:pt x="0" y="852016"/>
                  <a:pt x="0" y="823444"/>
                </a:cubicBezTo>
                <a:cubicBezTo>
                  <a:pt x="0" y="794872"/>
                  <a:pt x="23162" y="771710"/>
                  <a:pt x="51734" y="771710"/>
                </a:cubicBezTo>
                <a:close/>
                <a:moveTo>
                  <a:pt x="1587128" y="766669"/>
                </a:moveTo>
                <a:cubicBezTo>
                  <a:pt x="1614978" y="766669"/>
                  <a:pt x="1637555" y="789246"/>
                  <a:pt x="1637555" y="817096"/>
                </a:cubicBezTo>
                <a:cubicBezTo>
                  <a:pt x="1637555" y="844946"/>
                  <a:pt x="1614978" y="867523"/>
                  <a:pt x="1587128" y="867523"/>
                </a:cubicBezTo>
                <a:cubicBezTo>
                  <a:pt x="1559278" y="867523"/>
                  <a:pt x="1536701" y="844946"/>
                  <a:pt x="1536701" y="817096"/>
                </a:cubicBezTo>
                <a:cubicBezTo>
                  <a:pt x="1536701" y="789246"/>
                  <a:pt x="1559278" y="766669"/>
                  <a:pt x="1587128" y="766669"/>
                </a:cubicBezTo>
                <a:close/>
                <a:moveTo>
                  <a:pt x="1365063" y="747431"/>
                </a:moveTo>
                <a:cubicBezTo>
                  <a:pt x="1396523" y="747431"/>
                  <a:pt x="1422026" y="772934"/>
                  <a:pt x="1422026" y="804394"/>
                </a:cubicBezTo>
                <a:cubicBezTo>
                  <a:pt x="1422026" y="835854"/>
                  <a:pt x="1396523" y="861357"/>
                  <a:pt x="1365063" y="861357"/>
                </a:cubicBezTo>
                <a:cubicBezTo>
                  <a:pt x="1333603" y="861357"/>
                  <a:pt x="1308100" y="835854"/>
                  <a:pt x="1308100" y="804394"/>
                </a:cubicBezTo>
                <a:cubicBezTo>
                  <a:pt x="1308100" y="772934"/>
                  <a:pt x="1333603" y="747431"/>
                  <a:pt x="1365063" y="747431"/>
                </a:cubicBezTo>
                <a:close/>
                <a:moveTo>
                  <a:pt x="836519" y="717175"/>
                </a:moveTo>
                <a:cubicBezTo>
                  <a:pt x="863647" y="717175"/>
                  <a:pt x="885638" y="739166"/>
                  <a:pt x="885638" y="766294"/>
                </a:cubicBezTo>
                <a:cubicBezTo>
                  <a:pt x="885638" y="793422"/>
                  <a:pt x="863647" y="815413"/>
                  <a:pt x="836519" y="815413"/>
                </a:cubicBezTo>
                <a:cubicBezTo>
                  <a:pt x="809391" y="815413"/>
                  <a:pt x="787400" y="793422"/>
                  <a:pt x="787400" y="766294"/>
                </a:cubicBezTo>
                <a:cubicBezTo>
                  <a:pt x="787400" y="739166"/>
                  <a:pt x="809391" y="717175"/>
                  <a:pt x="836519" y="717175"/>
                </a:cubicBezTo>
                <a:close/>
                <a:moveTo>
                  <a:pt x="2149103" y="687294"/>
                </a:moveTo>
                <a:cubicBezTo>
                  <a:pt x="2164679" y="687294"/>
                  <a:pt x="2177305" y="699920"/>
                  <a:pt x="2177305" y="715496"/>
                </a:cubicBezTo>
                <a:cubicBezTo>
                  <a:pt x="2177305" y="731072"/>
                  <a:pt x="2164679" y="743698"/>
                  <a:pt x="2149103" y="743698"/>
                </a:cubicBezTo>
                <a:cubicBezTo>
                  <a:pt x="2133527" y="743698"/>
                  <a:pt x="2120901" y="731072"/>
                  <a:pt x="2120901" y="715496"/>
                </a:cubicBezTo>
                <a:cubicBezTo>
                  <a:pt x="2120901" y="699920"/>
                  <a:pt x="2133527" y="687294"/>
                  <a:pt x="2149103" y="687294"/>
                </a:cubicBezTo>
                <a:close/>
                <a:moveTo>
                  <a:pt x="1346387" y="658157"/>
                </a:moveTo>
                <a:cubicBezTo>
                  <a:pt x="1360518" y="658157"/>
                  <a:pt x="1371974" y="669613"/>
                  <a:pt x="1371974" y="683744"/>
                </a:cubicBezTo>
                <a:cubicBezTo>
                  <a:pt x="1371974" y="697875"/>
                  <a:pt x="1360518" y="709331"/>
                  <a:pt x="1346387" y="709331"/>
                </a:cubicBezTo>
                <a:cubicBezTo>
                  <a:pt x="1332256" y="709331"/>
                  <a:pt x="1320800" y="697875"/>
                  <a:pt x="1320800" y="683744"/>
                </a:cubicBezTo>
                <a:cubicBezTo>
                  <a:pt x="1320800" y="669613"/>
                  <a:pt x="1332256" y="658157"/>
                  <a:pt x="1346387" y="658157"/>
                </a:cubicBezTo>
                <a:close/>
                <a:moveTo>
                  <a:pt x="1528856" y="653488"/>
                </a:moveTo>
                <a:cubicBezTo>
                  <a:pt x="1559594" y="653488"/>
                  <a:pt x="1584512" y="678406"/>
                  <a:pt x="1584512" y="709144"/>
                </a:cubicBezTo>
                <a:cubicBezTo>
                  <a:pt x="1584512" y="739882"/>
                  <a:pt x="1559594" y="764800"/>
                  <a:pt x="1528856" y="764800"/>
                </a:cubicBezTo>
                <a:cubicBezTo>
                  <a:pt x="1498118" y="764800"/>
                  <a:pt x="1473200" y="739882"/>
                  <a:pt x="1473200" y="709144"/>
                </a:cubicBezTo>
                <a:cubicBezTo>
                  <a:pt x="1473200" y="678406"/>
                  <a:pt x="1498118" y="653488"/>
                  <a:pt x="1528856" y="653488"/>
                </a:cubicBezTo>
                <a:close/>
                <a:moveTo>
                  <a:pt x="2946400" y="601194"/>
                </a:moveTo>
                <a:cubicBezTo>
                  <a:pt x="2981470" y="601194"/>
                  <a:pt x="3009900" y="629624"/>
                  <a:pt x="3009900" y="664694"/>
                </a:cubicBezTo>
                <a:cubicBezTo>
                  <a:pt x="3009900" y="699764"/>
                  <a:pt x="2981470" y="728194"/>
                  <a:pt x="2946400" y="728194"/>
                </a:cubicBezTo>
                <a:cubicBezTo>
                  <a:pt x="2911330" y="728194"/>
                  <a:pt x="2882900" y="699764"/>
                  <a:pt x="2882900" y="664694"/>
                </a:cubicBezTo>
                <a:cubicBezTo>
                  <a:pt x="2882900" y="629624"/>
                  <a:pt x="2911330" y="601194"/>
                  <a:pt x="2946400" y="601194"/>
                </a:cubicBezTo>
                <a:close/>
                <a:moveTo>
                  <a:pt x="2007162" y="524435"/>
                </a:moveTo>
                <a:cubicBezTo>
                  <a:pt x="2028514" y="524435"/>
                  <a:pt x="2045823" y="541744"/>
                  <a:pt x="2045823" y="563096"/>
                </a:cubicBezTo>
                <a:cubicBezTo>
                  <a:pt x="2045823" y="584448"/>
                  <a:pt x="2028514" y="601757"/>
                  <a:pt x="2007162" y="601757"/>
                </a:cubicBezTo>
                <a:cubicBezTo>
                  <a:pt x="1985810" y="601757"/>
                  <a:pt x="1968501" y="584448"/>
                  <a:pt x="1968501" y="563096"/>
                </a:cubicBezTo>
                <a:cubicBezTo>
                  <a:pt x="1968501" y="541744"/>
                  <a:pt x="1985810" y="524435"/>
                  <a:pt x="2007162" y="524435"/>
                </a:cubicBezTo>
                <a:close/>
                <a:moveTo>
                  <a:pt x="1455831" y="497913"/>
                </a:moveTo>
                <a:cubicBezTo>
                  <a:pt x="1474294" y="497913"/>
                  <a:pt x="1489262" y="512881"/>
                  <a:pt x="1489262" y="531344"/>
                </a:cubicBezTo>
                <a:cubicBezTo>
                  <a:pt x="1489262" y="549807"/>
                  <a:pt x="1474294" y="564775"/>
                  <a:pt x="1455831" y="564775"/>
                </a:cubicBezTo>
                <a:cubicBezTo>
                  <a:pt x="1437368" y="564775"/>
                  <a:pt x="1422400" y="549807"/>
                  <a:pt x="1422400" y="531344"/>
                </a:cubicBezTo>
                <a:cubicBezTo>
                  <a:pt x="1422400" y="512881"/>
                  <a:pt x="1437368" y="497913"/>
                  <a:pt x="1455831" y="497913"/>
                </a:cubicBezTo>
                <a:close/>
                <a:moveTo>
                  <a:pt x="1053353" y="493991"/>
                </a:moveTo>
                <a:cubicBezTo>
                  <a:pt x="1073982" y="493991"/>
                  <a:pt x="1090706" y="510715"/>
                  <a:pt x="1090706" y="531344"/>
                </a:cubicBezTo>
                <a:cubicBezTo>
                  <a:pt x="1090706" y="551973"/>
                  <a:pt x="1073982" y="568697"/>
                  <a:pt x="1053353" y="568697"/>
                </a:cubicBezTo>
                <a:cubicBezTo>
                  <a:pt x="1032724" y="568697"/>
                  <a:pt x="1016000" y="551973"/>
                  <a:pt x="1016000" y="531344"/>
                </a:cubicBezTo>
                <a:cubicBezTo>
                  <a:pt x="1016000" y="510715"/>
                  <a:pt x="1032724" y="493991"/>
                  <a:pt x="1053353" y="493991"/>
                </a:cubicBezTo>
                <a:close/>
                <a:moveTo>
                  <a:pt x="1248149" y="489695"/>
                </a:moveTo>
                <a:cubicBezTo>
                  <a:pt x="1278165" y="489695"/>
                  <a:pt x="1302498" y="514028"/>
                  <a:pt x="1302498" y="544044"/>
                </a:cubicBezTo>
                <a:cubicBezTo>
                  <a:pt x="1302498" y="574060"/>
                  <a:pt x="1278165" y="598393"/>
                  <a:pt x="1248149" y="598393"/>
                </a:cubicBezTo>
                <a:cubicBezTo>
                  <a:pt x="1218133" y="598393"/>
                  <a:pt x="1193800" y="574060"/>
                  <a:pt x="1193800" y="544044"/>
                </a:cubicBezTo>
                <a:cubicBezTo>
                  <a:pt x="1193800" y="514028"/>
                  <a:pt x="1218133" y="489695"/>
                  <a:pt x="1248149" y="489695"/>
                </a:cubicBezTo>
                <a:close/>
                <a:moveTo>
                  <a:pt x="2174875" y="483719"/>
                </a:moveTo>
                <a:cubicBezTo>
                  <a:pt x="2197671" y="483719"/>
                  <a:pt x="2216150" y="502198"/>
                  <a:pt x="2216150" y="524994"/>
                </a:cubicBezTo>
                <a:cubicBezTo>
                  <a:pt x="2216150" y="547790"/>
                  <a:pt x="2197671" y="566269"/>
                  <a:pt x="2174875" y="566269"/>
                </a:cubicBezTo>
                <a:cubicBezTo>
                  <a:pt x="2152079" y="566269"/>
                  <a:pt x="2133600" y="547790"/>
                  <a:pt x="2133600" y="524994"/>
                </a:cubicBezTo>
                <a:cubicBezTo>
                  <a:pt x="2133600" y="502198"/>
                  <a:pt x="2152079" y="483719"/>
                  <a:pt x="2174875" y="483719"/>
                </a:cubicBezTo>
                <a:close/>
                <a:moveTo>
                  <a:pt x="3014383" y="463361"/>
                </a:moveTo>
                <a:cubicBezTo>
                  <a:pt x="3037901" y="463361"/>
                  <a:pt x="3056966" y="482426"/>
                  <a:pt x="3056966" y="505944"/>
                </a:cubicBezTo>
                <a:cubicBezTo>
                  <a:pt x="3056966" y="529462"/>
                  <a:pt x="3037901" y="548527"/>
                  <a:pt x="3014383" y="548527"/>
                </a:cubicBezTo>
                <a:cubicBezTo>
                  <a:pt x="2990865" y="548527"/>
                  <a:pt x="2971800" y="529462"/>
                  <a:pt x="2971800" y="505944"/>
                </a:cubicBezTo>
                <a:cubicBezTo>
                  <a:pt x="2971800" y="482426"/>
                  <a:pt x="2990865" y="463361"/>
                  <a:pt x="3014383" y="463361"/>
                </a:cubicBezTo>
                <a:close/>
                <a:moveTo>
                  <a:pt x="1558738" y="395006"/>
                </a:moveTo>
                <a:cubicBezTo>
                  <a:pt x="1577923" y="395006"/>
                  <a:pt x="1593476" y="410559"/>
                  <a:pt x="1593476" y="429744"/>
                </a:cubicBezTo>
                <a:cubicBezTo>
                  <a:pt x="1593476" y="448929"/>
                  <a:pt x="1577923" y="464482"/>
                  <a:pt x="1558738" y="464482"/>
                </a:cubicBezTo>
                <a:cubicBezTo>
                  <a:pt x="1539553" y="464482"/>
                  <a:pt x="1524000" y="448929"/>
                  <a:pt x="1524000" y="429744"/>
                </a:cubicBezTo>
                <a:cubicBezTo>
                  <a:pt x="1524000" y="410559"/>
                  <a:pt x="1539553" y="395006"/>
                  <a:pt x="1558738" y="395006"/>
                </a:cubicBezTo>
                <a:close/>
                <a:moveTo>
                  <a:pt x="1191372" y="305172"/>
                </a:moveTo>
                <a:cubicBezTo>
                  <a:pt x="1204059" y="305172"/>
                  <a:pt x="1214344" y="315457"/>
                  <a:pt x="1214344" y="328144"/>
                </a:cubicBezTo>
                <a:cubicBezTo>
                  <a:pt x="1214344" y="340831"/>
                  <a:pt x="1204059" y="351116"/>
                  <a:pt x="1191372" y="351116"/>
                </a:cubicBezTo>
                <a:cubicBezTo>
                  <a:pt x="1178685" y="351116"/>
                  <a:pt x="1168400" y="340831"/>
                  <a:pt x="1168400" y="328144"/>
                </a:cubicBezTo>
                <a:cubicBezTo>
                  <a:pt x="1168400" y="315457"/>
                  <a:pt x="1178685" y="305172"/>
                  <a:pt x="1191372" y="305172"/>
                </a:cubicBezTo>
                <a:close/>
                <a:moveTo>
                  <a:pt x="2335680" y="297514"/>
                </a:moveTo>
                <a:cubicBezTo>
                  <a:pt x="2349089" y="297514"/>
                  <a:pt x="2359960" y="308385"/>
                  <a:pt x="2359960" y="321794"/>
                </a:cubicBezTo>
                <a:cubicBezTo>
                  <a:pt x="2359960" y="335203"/>
                  <a:pt x="2349089" y="346074"/>
                  <a:pt x="2335680" y="346074"/>
                </a:cubicBezTo>
                <a:cubicBezTo>
                  <a:pt x="2322271" y="346074"/>
                  <a:pt x="2311400" y="335203"/>
                  <a:pt x="2311400" y="321794"/>
                </a:cubicBezTo>
                <a:cubicBezTo>
                  <a:pt x="2311400" y="308385"/>
                  <a:pt x="2322271" y="297514"/>
                  <a:pt x="2335680" y="297514"/>
                </a:cubicBezTo>
                <a:close/>
                <a:moveTo>
                  <a:pt x="243541" y="294153"/>
                </a:moveTo>
                <a:cubicBezTo>
                  <a:pt x="272835" y="294153"/>
                  <a:pt x="296582" y="317900"/>
                  <a:pt x="296582" y="347194"/>
                </a:cubicBezTo>
                <a:cubicBezTo>
                  <a:pt x="296582" y="376488"/>
                  <a:pt x="272835" y="400235"/>
                  <a:pt x="243541" y="400235"/>
                </a:cubicBezTo>
                <a:cubicBezTo>
                  <a:pt x="214247" y="400235"/>
                  <a:pt x="190500" y="376488"/>
                  <a:pt x="190500" y="347194"/>
                </a:cubicBezTo>
                <a:cubicBezTo>
                  <a:pt x="190500" y="317900"/>
                  <a:pt x="214247" y="294153"/>
                  <a:pt x="243541" y="294153"/>
                </a:cubicBezTo>
                <a:close/>
                <a:moveTo>
                  <a:pt x="515472" y="282575"/>
                </a:moveTo>
                <a:cubicBezTo>
                  <a:pt x="547654" y="282575"/>
                  <a:pt x="573743" y="308664"/>
                  <a:pt x="573743" y="340846"/>
                </a:cubicBezTo>
                <a:cubicBezTo>
                  <a:pt x="573743" y="373028"/>
                  <a:pt x="547654" y="399117"/>
                  <a:pt x="515472" y="399117"/>
                </a:cubicBezTo>
                <a:cubicBezTo>
                  <a:pt x="483290" y="399117"/>
                  <a:pt x="457201" y="373028"/>
                  <a:pt x="457201" y="340846"/>
                </a:cubicBezTo>
                <a:cubicBezTo>
                  <a:pt x="457201" y="308664"/>
                  <a:pt x="483290" y="282575"/>
                  <a:pt x="515472" y="282575"/>
                </a:cubicBezTo>
                <a:close/>
                <a:moveTo>
                  <a:pt x="3044078" y="268566"/>
                </a:moveTo>
                <a:cubicBezTo>
                  <a:pt x="3076982" y="268566"/>
                  <a:pt x="3103656" y="295240"/>
                  <a:pt x="3103656" y="328144"/>
                </a:cubicBezTo>
                <a:cubicBezTo>
                  <a:pt x="3103656" y="361048"/>
                  <a:pt x="3076982" y="387722"/>
                  <a:pt x="3044078" y="387722"/>
                </a:cubicBezTo>
                <a:cubicBezTo>
                  <a:pt x="3011174" y="387722"/>
                  <a:pt x="2984500" y="361048"/>
                  <a:pt x="2984500" y="328144"/>
                </a:cubicBezTo>
                <a:cubicBezTo>
                  <a:pt x="2984500" y="295240"/>
                  <a:pt x="3011174" y="268566"/>
                  <a:pt x="3044078" y="268566"/>
                </a:cubicBezTo>
                <a:close/>
                <a:moveTo>
                  <a:pt x="2693894" y="263150"/>
                </a:moveTo>
                <a:cubicBezTo>
                  <a:pt x="2708747" y="263150"/>
                  <a:pt x="2720788" y="275191"/>
                  <a:pt x="2720788" y="290044"/>
                </a:cubicBezTo>
                <a:cubicBezTo>
                  <a:pt x="2720788" y="304897"/>
                  <a:pt x="2708747" y="316938"/>
                  <a:pt x="2693894" y="316938"/>
                </a:cubicBezTo>
                <a:cubicBezTo>
                  <a:pt x="2679041" y="316938"/>
                  <a:pt x="2667000" y="304897"/>
                  <a:pt x="2667000" y="290044"/>
                </a:cubicBezTo>
                <a:cubicBezTo>
                  <a:pt x="2667000" y="275191"/>
                  <a:pt x="2679041" y="263150"/>
                  <a:pt x="2693894" y="263150"/>
                </a:cubicBezTo>
                <a:close/>
                <a:moveTo>
                  <a:pt x="209550" y="156694"/>
                </a:moveTo>
                <a:cubicBezTo>
                  <a:pt x="220071" y="156694"/>
                  <a:pt x="228600" y="165223"/>
                  <a:pt x="228600" y="175744"/>
                </a:cubicBezTo>
                <a:cubicBezTo>
                  <a:pt x="228600" y="186265"/>
                  <a:pt x="220071" y="194794"/>
                  <a:pt x="209550" y="194794"/>
                </a:cubicBezTo>
                <a:cubicBezTo>
                  <a:pt x="199029" y="194794"/>
                  <a:pt x="190500" y="186265"/>
                  <a:pt x="190500" y="175744"/>
                </a:cubicBezTo>
                <a:cubicBezTo>
                  <a:pt x="190500" y="165223"/>
                  <a:pt x="199029" y="156694"/>
                  <a:pt x="209550" y="156694"/>
                </a:cubicBezTo>
                <a:close/>
                <a:moveTo>
                  <a:pt x="2021168" y="123077"/>
                </a:moveTo>
                <a:cubicBezTo>
                  <a:pt x="2043242" y="123077"/>
                  <a:pt x="2061136" y="140971"/>
                  <a:pt x="2061136" y="163045"/>
                </a:cubicBezTo>
                <a:cubicBezTo>
                  <a:pt x="2061136" y="185119"/>
                  <a:pt x="2043242" y="203013"/>
                  <a:pt x="2021168" y="203013"/>
                </a:cubicBezTo>
                <a:cubicBezTo>
                  <a:pt x="1999094" y="203013"/>
                  <a:pt x="1981200" y="185119"/>
                  <a:pt x="1981200" y="163045"/>
                </a:cubicBezTo>
                <a:cubicBezTo>
                  <a:pt x="1981200" y="140971"/>
                  <a:pt x="1999094" y="123077"/>
                  <a:pt x="2021168" y="123077"/>
                </a:cubicBezTo>
                <a:close/>
                <a:moveTo>
                  <a:pt x="452906" y="78441"/>
                </a:moveTo>
                <a:cubicBezTo>
                  <a:pt x="478590" y="78441"/>
                  <a:pt x="499411" y="99262"/>
                  <a:pt x="499411" y="124946"/>
                </a:cubicBezTo>
                <a:cubicBezTo>
                  <a:pt x="499411" y="150630"/>
                  <a:pt x="478590" y="171451"/>
                  <a:pt x="452906" y="171451"/>
                </a:cubicBezTo>
                <a:cubicBezTo>
                  <a:pt x="427222" y="171451"/>
                  <a:pt x="406401" y="150630"/>
                  <a:pt x="406401" y="124946"/>
                </a:cubicBezTo>
                <a:cubicBezTo>
                  <a:pt x="406401" y="99262"/>
                  <a:pt x="427222" y="78441"/>
                  <a:pt x="452906" y="78441"/>
                </a:cubicBezTo>
                <a:close/>
                <a:moveTo>
                  <a:pt x="2305424" y="10270"/>
                </a:moveTo>
                <a:cubicBezTo>
                  <a:pt x="2323166" y="10270"/>
                  <a:pt x="2337548" y="24652"/>
                  <a:pt x="2337548" y="42394"/>
                </a:cubicBezTo>
                <a:cubicBezTo>
                  <a:pt x="2337548" y="60136"/>
                  <a:pt x="2323166" y="74518"/>
                  <a:pt x="2305424" y="74518"/>
                </a:cubicBezTo>
                <a:cubicBezTo>
                  <a:pt x="2287682" y="74518"/>
                  <a:pt x="2273300" y="60136"/>
                  <a:pt x="2273300" y="42394"/>
                </a:cubicBezTo>
                <a:cubicBezTo>
                  <a:pt x="2273300" y="24652"/>
                  <a:pt x="2287682" y="10270"/>
                  <a:pt x="2305424" y="10270"/>
                </a:cubicBezTo>
                <a:close/>
                <a:moveTo>
                  <a:pt x="2563347" y="0"/>
                </a:moveTo>
                <a:cubicBezTo>
                  <a:pt x="2583255" y="0"/>
                  <a:pt x="2599393" y="16138"/>
                  <a:pt x="2599393" y="36046"/>
                </a:cubicBezTo>
                <a:cubicBezTo>
                  <a:pt x="2599393" y="55954"/>
                  <a:pt x="2583255" y="72092"/>
                  <a:pt x="2563347" y="72092"/>
                </a:cubicBezTo>
                <a:cubicBezTo>
                  <a:pt x="2543439" y="72092"/>
                  <a:pt x="2527301" y="55954"/>
                  <a:pt x="2527301" y="36046"/>
                </a:cubicBezTo>
                <a:cubicBezTo>
                  <a:pt x="2527301" y="16138"/>
                  <a:pt x="2543439" y="0"/>
                  <a:pt x="2563347" y="0"/>
                </a:cubicBezTo>
                <a:close/>
              </a:path>
            </a:pathLst>
          </a:custGeom>
          <a:gradFill flip="none" rotWithShape="1">
            <a:gsLst>
              <a:gs pos="50000">
                <a:srgbClr val="7D818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1E222C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480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cxnSp>
        <p:nvCxnSpPr>
          <p:cNvPr id="61" name="直接连接符 60"/>
          <p:cNvCxnSpPr/>
          <p:nvPr/>
        </p:nvCxnSpPr>
        <p:spPr>
          <a:xfrm>
            <a:off x="3623733" y="999066"/>
            <a:ext cx="508001" cy="220135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4267200" y="1811867"/>
            <a:ext cx="440269" cy="18626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flipV="1">
            <a:off x="3149599" y="2777068"/>
            <a:ext cx="643470" cy="67731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V="1">
            <a:off x="3860800" y="3302003"/>
            <a:ext cx="338669" cy="15239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 flipV="1">
            <a:off x="7433736" y="3217336"/>
            <a:ext cx="406398" cy="20319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H="1" flipV="1">
            <a:off x="7044269" y="2489203"/>
            <a:ext cx="643464" cy="186264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 flipH="1" flipV="1">
            <a:off x="7704669" y="2015070"/>
            <a:ext cx="1100664" cy="10159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 flipH="1">
            <a:off x="7315202" y="953182"/>
            <a:ext cx="491064" cy="16933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V="1">
            <a:off x="-338667" y="3826937"/>
            <a:ext cx="3454403" cy="2031997"/>
          </a:xfrm>
          <a:prstGeom prst="line">
            <a:avLst/>
          </a:prstGeom>
          <a:ln w="57150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flipH="1" flipV="1">
            <a:off x="8602138" y="3522138"/>
            <a:ext cx="3945462" cy="2438396"/>
          </a:xfrm>
          <a:prstGeom prst="line">
            <a:avLst/>
          </a:prstGeom>
          <a:ln w="57150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flipV="1">
            <a:off x="2235200" y="4080937"/>
            <a:ext cx="728136" cy="440263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 flipV="1">
            <a:off x="118533" y="4656667"/>
            <a:ext cx="1202267" cy="711199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flipH="1" flipV="1">
            <a:off x="8643710" y="3755075"/>
            <a:ext cx="965194" cy="626528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H="1" flipV="1">
            <a:off x="9795177" y="4042941"/>
            <a:ext cx="1465490" cy="935458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文本框 126"/>
          <p:cNvSpPr txBox="1">
            <a:spLocks noChangeAspect="1"/>
          </p:cNvSpPr>
          <p:nvPr/>
        </p:nvSpPr>
        <p:spPr>
          <a:xfrm>
            <a:off x="5067347" y="3536913"/>
            <a:ext cx="36000" cy="36000"/>
          </a:xfrm>
          <a:prstGeom prst="rect">
            <a:avLst/>
          </a:prstGeom>
          <a:noFill/>
        </p:spPr>
        <p:txBody>
          <a:bodyPr vert="horz" rtlCol="0">
            <a:prstTxWarp prst="textPlain">
              <a:avLst/>
            </a:prstTxWarp>
            <a:spAutoFit/>
          </a:bodyPr>
          <a:lstStyle/>
          <a:p>
            <a:pPr>
              <a:lnSpc>
                <a:spcPct val="0"/>
              </a:lnSpc>
            </a:pPr>
            <a:r>
              <a:rPr lang="zh-CN" altLang="en-US" spc="-10000">
                <a:solidFill>
                  <a:schemeClr val="bg1"/>
                </a:solidFill>
              </a:rPr>
              <a:t>●●●●●●●●●●●●●●●●●●●●●●●●●●●●●●●●●●●●●●●●●●●●●●●●●●</a:t>
            </a:r>
            <a:endParaRPr lang="zh-CN" altLang="en-US" spc="-10000" dirty="0">
              <a:solidFill>
                <a:schemeClr val="bg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581978" y="622908"/>
            <a:ext cx="2235916" cy="3608782"/>
          </a:xfrm>
          <a:custGeom>
            <a:avLst/>
            <a:gdLst/>
            <a:ahLst/>
            <a:cxnLst/>
            <a:rect l="l" t="t" r="r" b="b"/>
            <a:pathLst>
              <a:path w="246496" h="397845">
                <a:moveTo>
                  <a:pt x="151349" y="119797"/>
                </a:moveTo>
                <a:lnTo>
                  <a:pt x="71977" y="249455"/>
                </a:lnTo>
                <a:lnTo>
                  <a:pt x="151349" y="249455"/>
                </a:lnTo>
                <a:close/>
                <a:moveTo>
                  <a:pt x="149870" y="0"/>
                </a:moveTo>
                <a:lnTo>
                  <a:pt x="215438" y="0"/>
                </a:lnTo>
                <a:lnTo>
                  <a:pt x="215438" y="249455"/>
                </a:lnTo>
                <a:lnTo>
                  <a:pt x="246496" y="249455"/>
                </a:lnTo>
                <a:lnTo>
                  <a:pt x="246496" y="318474"/>
                </a:lnTo>
                <a:lnTo>
                  <a:pt x="215438" y="318474"/>
                </a:lnTo>
                <a:lnTo>
                  <a:pt x="215438" y="397845"/>
                </a:lnTo>
                <a:lnTo>
                  <a:pt x="151349" y="397845"/>
                </a:lnTo>
                <a:lnTo>
                  <a:pt x="151349" y="318474"/>
                </a:lnTo>
                <a:lnTo>
                  <a:pt x="0" y="318474"/>
                </a:lnTo>
                <a:lnTo>
                  <a:pt x="0" y="249455"/>
                </a:lnTo>
                <a:close/>
              </a:path>
            </a:pathLst>
          </a:custGeom>
          <a:gradFill flip="none" rotWithShape="1">
            <a:gsLst>
              <a:gs pos="50000">
                <a:srgbClr val="7D818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1E222C">
                  <a:alpha val="7000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>
              <a:defRPr sz="4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1" name="任意多边形 10"/>
          <p:cNvSpPr/>
          <p:nvPr/>
        </p:nvSpPr>
        <p:spPr>
          <a:xfrm>
            <a:off x="4949617" y="3238501"/>
            <a:ext cx="2063327" cy="771850"/>
          </a:xfrm>
          <a:custGeom>
            <a:avLst/>
            <a:gdLst>
              <a:gd name="connsiteX0" fmla="*/ 84846 w 1483884"/>
              <a:gd name="connsiteY0" fmla="*/ 3556000 h 3556000"/>
              <a:gd name="connsiteX1" fmla="*/ 1439513 w 1483884"/>
              <a:gd name="connsiteY1" fmla="*/ 2878666 h 3556000"/>
              <a:gd name="connsiteX2" fmla="*/ 1050046 w 1483884"/>
              <a:gd name="connsiteY2" fmla="*/ 1761066 h 3556000"/>
              <a:gd name="connsiteX3" fmla="*/ 179 w 1483884"/>
              <a:gd name="connsiteY3" fmla="*/ 846666 h 3556000"/>
              <a:gd name="connsiteX4" fmla="*/ 1134713 w 1483884"/>
              <a:gd name="connsiteY4" fmla="*/ 0 h 3556000"/>
              <a:gd name="connsiteX0-1" fmla="*/ 84667 w 1439524"/>
              <a:gd name="connsiteY0-2" fmla="*/ 3556000 h 3556000"/>
              <a:gd name="connsiteX1-3" fmla="*/ 1439334 w 1439524"/>
              <a:gd name="connsiteY1-4" fmla="*/ 2878666 h 3556000"/>
              <a:gd name="connsiteX2-5" fmla="*/ 0 w 1439524"/>
              <a:gd name="connsiteY2-6" fmla="*/ 846666 h 3556000"/>
              <a:gd name="connsiteX3-7" fmla="*/ 1134534 w 1439524"/>
              <a:gd name="connsiteY3-8" fmla="*/ 0 h 3556000"/>
              <a:gd name="connsiteX0-9" fmla="*/ 87800 w 1455354"/>
              <a:gd name="connsiteY0-10" fmla="*/ 3556000 h 3556000"/>
              <a:gd name="connsiteX1-11" fmla="*/ 1455167 w 1455354"/>
              <a:gd name="connsiteY1-12" fmla="*/ 2383366 h 3556000"/>
              <a:gd name="connsiteX2-13" fmla="*/ 3133 w 1455354"/>
              <a:gd name="connsiteY2-14" fmla="*/ 846666 h 3556000"/>
              <a:gd name="connsiteX3-15" fmla="*/ 1137667 w 1455354"/>
              <a:gd name="connsiteY3-16" fmla="*/ 0 h 3556000"/>
              <a:gd name="connsiteX0-17" fmla="*/ 87800 w 1455354"/>
              <a:gd name="connsiteY0-18" fmla="*/ 3556000 h 3556000"/>
              <a:gd name="connsiteX1-19" fmla="*/ 1455167 w 1455354"/>
              <a:gd name="connsiteY1-20" fmla="*/ 2383366 h 3556000"/>
              <a:gd name="connsiteX2-21" fmla="*/ 3133 w 1455354"/>
              <a:gd name="connsiteY2-22" fmla="*/ 846666 h 3556000"/>
              <a:gd name="connsiteX3-23" fmla="*/ 1137667 w 1455354"/>
              <a:gd name="connsiteY3-24" fmla="*/ 0 h 3556000"/>
              <a:gd name="connsiteX0-25" fmla="*/ 87800 w 1455354"/>
              <a:gd name="connsiteY0-26" fmla="*/ 3556000 h 3556000"/>
              <a:gd name="connsiteX1-27" fmla="*/ 1455167 w 1455354"/>
              <a:gd name="connsiteY1-28" fmla="*/ 2383366 h 3556000"/>
              <a:gd name="connsiteX2-29" fmla="*/ 3133 w 1455354"/>
              <a:gd name="connsiteY2-30" fmla="*/ 1100666 h 3556000"/>
              <a:gd name="connsiteX3-31" fmla="*/ 1137667 w 1455354"/>
              <a:gd name="connsiteY3-32" fmla="*/ 0 h 3556000"/>
              <a:gd name="connsiteX0-33" fmla="*/ 85316 w 1452870"/>
              <a:gd name="connsiteY0-34" fmla="*/ 3556000 h 3556000"/>
              <a:gd name="connsiteX1-35" fmla="*/ 1452683 w 1452870"/>
              <a:gd name="connsiteY1-36" fmla="*/ 2383366 h 3556000"/>
              <a:gd name="connsiteX2-37" fmla="*/ 649 w 1452870"/>
              <a:gd name="connsiteY2-38" fmla="*/ 1100666 h 3556000"/>
              <a:gd name="connsiteX3-39" fmla="*/ 1135183 w 1452870"/>
              <a:gd name="connsiteY3-40" fmla="*/ 0 h 3556000"/>
              <a:gd name="connsiteX0-41" fmla="*/ 92239 w 1459793"/>
              <a:gd name="connsiteY0-42" fmla="*/ 3581400 h 3581400"/>
              <a:gd name="connsiteX1-43" fmla="*/ 1459606 w 1459793"/>
              <a:gd name="connsiteY1-44" fmla="*/ 2408766 h 3581400"/>
              <a:gd name="connsiteX2-45" fmla="*/ 7572 w 1459793"/>
              <a:gd name="connsiteY2-46" fmla="*/ 1126066 h 3581400"/>
              <a:gd name="connsiteX3-47" fmla="*/ 1002406 w 1459793"/>
              <a:gd name="connsiteY3-48" fmla="*/ 0 h 3581400"/>
              <a:gd name="connsiteX0-49" fmla="*/ 84667 w 1452221"/>
              <a:gd name="connsiteY0-50" fmla="*/ 2455334 h 2455334"/>
              <a:gd name="connsiteX1-51" fmla="*/ 1452034 w 1452221"/>
              <a:gd name="connsiteY1-52" fmla="*/ 1282700 h 2455334"/>
              <a:gd name="connsiteX2-53" fmla="*/ 0 w 1452221"/>
              <a:gd name="connsiteY2-54" fmla="*/ 0 h 2455334"/>
              <a:gd name="connsiteX0-55" fmla="*/ 84667 w 1493480"/>
              <a:gd name="connsiteY0-56" fmla="*/ 2455334 h 2455334"/>
              <a:gd name="connsiteX1-57" fmla="*/ 1452034 w 1493480"/>
              <a:gd name="connsiteY1-58" fmla="*/ 1282700 h 2455334"/>
              <a:gd name="connsiteX2-59" fmla="*/ 1037168 w 1493480"/>
              <a:gd name="connsiteY2-60" fmla="*/ 821267 h 2455334"/>
              <a:gd name="connsiteX3-61" fmla="*/ 0 w 1493480"/>
              <a:gd name="connsiteY3-62" fmla="*/ 0 h 2455334"/>
              <a:gd name="connsiteX0-63" fmla="*/ 84667 w 1453230"/>
              <a:gd name="connsiteY0-64" fmla="*/ 2455334 h 2455334"/>
              <a:gd name="connsiteX1-65" fmla="*/ 1452034 w 1453230"/>
              <a:gd name="connsiteY1-66" fmla="*/ 1282700 h 2455334"/>
              <a:gd name="connsiteX2-67" fmla="*/ 1037168 w 1453230"/>
              <a:gd name="connsiteY2-68" fmla="*/ 821267 h 2455334"/>
              <a:gd name="connsiteX3-69" fmla="*/ 0 w 1453230"/>
              <a:gd name="connsiteY3-70" fmla="*/ 0 h 2455334"/>
              <a:gd name="connsiteX0-71" fmla="*/ 84667 w 1501108"/>
              <a:gd name="connsiteY0-72" fmla="*/ 2455334 h 2455334"/>
              <a:gd name="connsiteX1-73" fmla="*/ 1452034 w 1501108"/>
              <a:gd name="connsiteY1-74" fmla="*/ 1282700 h 2455334"/>
              <a:gd name="connsiteX2-75" fmla="*/ 1084793 w 1501108"/>
              <a:gd name="connsiteY2-76" fmla="*/ 854605 h 2455334"/>
              <a:gd name="connsiteX3-77" fmla="*/ 0 w 1501108"/>
              <a:gd name="connsiteY3-78" fmla="*/ 0 h 2455334"/>
              <a:gd name="connsiteX0-79" fmla="*/ 84667 w 1453713"/>
              <a:gd name="connsiteY0-80" fmla="*/ 2455334 h 2455334"/>
              <a:gd name="connsiteX1-81" fmla="*/ 1452034 w 1453713"/>
              <a:gd name="connsiteY1-82" fmla="*/ 1282700 h 2455334"/>
              <a:gd name="connsiteX2-83" fmla="*/ 1084793 w 1453713"/>
              <a:gd name="connsiteY2-84" fmla="*/ 854605 h 2455334"/>
              <a:gd name="connsiteX3-85" fmla="*/ 0 w 1453713"/>
              <a:gd name="connsiteY3-86" fmla="*/ 0 h 2455334"/>
              <a:gd name="connsiteX0-87" fmla="*/ 84667 w 1453713"/>
              <a:gd name="connsiteY0-88" fmla="*/ 2455334 h 2455334"/>
              <a:gd name="connsiteX1-89" fmla="*/ 1452034 w 1453713"/>
              <a:gd name="connsiteY1-90" fmla="*/ 1282700 h 2455334"/>
              <a:gd name="connsiteX2-91" fmla="*/ 1084793 w 1453713"/>
              <a:gd name="connsiteY2-92" fmla="*/ 854605 h 2455334"/>
              <a:gd name="connsiteX3-93" fmla="*/ 0 w 1453713"/>
              <a:gd name="connsiteY3-94" fmla="*/ 0 h 2455334"/>
              <a:gd name="connsiteX0-95" fmla="*/ 84667 w 1452967"/>
              <a:gd name="connsiteY0-96" fmla="*/ 2455334 h 2455334"/>
              <a:gd name="connsiteX1-97" fmla="*/ 1452034 w 1452967"/>
              <a:gd name="connsiteY1-98" fmla="*/ 1282700 h 2455334"/>
              <a:gd name="connsiteX2-99" fmla="*/ 1084793 w 1452967"/>
              <a:gd name="connsiteY2-100" fmla="*/ 854605 h 2455334"/>
              <a:gd name="connsiteX3-101" fmla="*/ 0 w 1452967"/>
              <a:gd name="connsiteY3-102" fmla="*/ 0 h 2455334"/>
              <a:gd name="connsiteX0-103" fmla="*/ 0 w 1368300"/>
              <a:gd name="connsiteY0-104" fmla="*/ 1600729 h 1600729"/>
              <a:gd name="connsiteX1-105" fmla="*/ 1367367 w 1368300"/>
              <a:gd name="connsiteY1-106" fmla="*/ 428095 h 1600729"/>
              <a:gd name="connsiteX2-107" fmla="*/ 1000126 w 1368300"/>
              <a:gd name="connsiteY2-108" fmla="*/ 0 h 1600729"/>
              <a:gd name="connsiteX0-109" fmla="*/ 0 w 1368300"/>
              <a:gd name="connsiteY0-110" fmla="*/ 1600729 h 1600729"/>
              <a:gd name="connsiteX1-111" fmla="*/ 1367367 w 1368300"/>
              <a:gd name="connsiteY1-112" fmla="*/ 428095 h 1600729"/>
              <a:gd name="connsiteX2-113" fmla="*/ 1000126 w 1368300"/>
              <a:gd name="connsiteY2-114" fmla="*/ 0 h 1600729"/>
              <a:gd name="connsiteX0-115" fmla="*/ 0 w 1368364"/>
              <a:gd name="connsiteY0-116" fmla="*/ 1600729 h 1600729"/>
              <a:gd name="connsiteX1-117" fmla="*/ 1367367 w 1368364"/>
              <a:gd name="connsiteY1-118" fmla="*/ 428095 h 1600729"/>
              <a:gd name="connsiteX2-119" fmla="*/ 1000126 w 1368364"/>
              <a:gd name="connsiteY2-120" fmla="*/ 0 h 1600729"/>
              <a:gd name="connsiteX0-121" fmla="*/ 0 w 1367807"/>
              <a:gd name="connsiteY0-122" fmla="*/ 1600729 h 1600729"/>
              <a:gd name="connsiteX1-123" fmla="*/ 1367367 w 1367807"/>
              <a:gd name="connsiteY1-124" fmla="*/ 428095 h 1600729"/>
              <a:gd name="connsiteX2-125" fmla="*/ 1000126 w 1367807"/>
              <a:gd name="connsiteY2-126" fmla="*/ 0 h 1600729"/>
              <a:gd name="connsiteX0-127" fmla="*/ 0 w 1442991"/>
              <a:gd name="connsiteY0-128" fmla="*/ 1600729 h 1600729"/>
              <a:gd name="connsiteX1-129" fmla="*/ 1367367 w 1442991"/>
              <a:gd name="connsiteY1-130" fmla="*/ 428095 h 1600729"/>
              <a:gd name="connsiteX2-131" fmla="*/ 1237879 w 1442991"/>
              <a:gd name="connsiteY2-132" fmla="*/ 170602 h 1600729"/>
              <a:gd name="connsiteX3-133" fmla="*/ 1000126 w 1442991"/>
              <a:gd name="connsiteY3-134" fmla="*/ 0 h 1600729"/>
              <a:gd name="connsiteX0-135" fmla="*/ 0 w 1442991"/>
              <a:gd name="connsiteY0-136" fmla="*/ 1430127 h 1430127"/>
              <a:gd name="connsiteX1-137" fmla="*/ 1367367 w 1442991"/>
              <a:gd name="connsiteY1-138" fmla="*/ 257493 h 1430127"/>
              <a:gd name="connsiteX2-139" fmla="*/ 1237879 w 1442991"/>
              <a:gd name="connsiteY2-140" fmla="*/ 0 h 1430127"/>
              <a:gd name="connsiteX0-141" fmla="*/ 0 w 1367434"/>
              <a:gd name="connsiteY0-142" fmla="*/ 1430127 h 1430127"/>
              <a:gd name="connsiteX1-143" fmla="*/ 1367367 w 1367434"/>
              <a:gd name="connsiteY1-144" fmla="*/ 257493 h 1430127"/>
              <a:gd name="connsiteX2-145" fmla="*/ 1237879 w 1367434"/>
              <a:gd name="connsiteY2-146" fmla="*/ 0 h 1430127"/>
              <a:gd name="connsiteX0-147" fmla="*/ 0 w 1367434"/>
              <a:gd name="connsiteY0-148" fmla="*/ 1430127 h 1430127"/>
              <a:gd name="connsiteX1-149" fmla="*/ 1367367 w 1367434"/>
              <a:gd name="connsiteY1-150" fmla="*/ 257493 h 1430127"/>
              <a:gd name="connsiteX2-151" fmla="*/ 1237879 w 1367434"/>
              <a:gd name="connsiteY2-152" fmla="*/ 0 h 1430127"/>
              <a:gd name="connsiteX0-153" fmla="*/ 0 w 1367389"/>
              <a:gd name="connsiteY0-154" fmla="*/ 1430127 h 1430127"/>
              <a:gd name="connsiteX1-155" fmla="*/ 1367367 w 1367389"/>
              <a:gd name="connsiteY1-156" fmla="*/ 257493 h 1430127"/>
              <a:gd name="connsiteX2-157" fmla="*/ 1237879 w 1367389"/>
              <a:gd name="connsiteY2-158" fmla="*/ 0 h 14301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67389" h="1430127">
                <a:moveTo>
                  <a:pt x="0" y="1430127"/>
                </a:moveTo>
                <a:cubicBezTo>
                  <a:pt x="1122680" y="898138"/>
                  <a:pt x="1365864" y="442760"/>
                  <a:pt x="1367367" y="257493"/>
                </a:cubicBezTo>
                <a:cubicBezTo>
                  <a:pt x="1368870" y="72226"/>
                  <a:pt x="1294352" y="18404"/>
                  <a:pt x="1237879" y="0"/>
                </a:cubicBezTo>
              </a:path>
            </a:pathLst>
          </a:custGeom>
          <a:noFill/>
          <a:ln>
            <a:gradFill>
              <a:gsLst>
                <a:gs pos="28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  <a:gs pos="96000">
                  <a:srgbClr val="222832">
                    <a:alpha val="0"/>
                  </a:srgb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4395479" y="2264246"/>
            <a:ext cx="2309691" cy="1212682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  <a:gd name="connsiteX0-1" fmla="*/ 218667 w 1241606"/>
              <a:gd name="connsiteY0-2" fmla="*/ 1003300 h 1009248"/>
              <a:gd name="connsiteX1-3" fmla="*/ 138837 w 1241606"/>
              <a:gd name="connsiteY1-4" fmla="*/ 997391 h 1009248"/>
              <a:gd name="connsiteX2-5" fmla="*/ 66267 w 1241606"/>
              <a:gd name="connsiteY2-6" fmla="*/ 863600 h 1009248"/>
              <a:gd name="connsiteX3-7" fmla="*/ 1183867 w 1241606"/>
              <a:gd name="connsiteY3-8" fmla="*/ 215900 h 1009248"/>
              <a:gd name="connsiteX4" fmla="*/ 980667 w 1241606"/>
              <a:gd name="connsiteY4" fmla="*/ 0 h 1009248"/>
              <a:gd name="connsiteX0-9" fmla="*/ 138837 w 1241606"/>
              <a:gd name="connsiteY0-10" fmla="*/ 997391 h 997391"/>
              <a:gd name="connsiteX1-11" fmla="*/ 66267 w 1241606"/>
              <a:gd name="connsiteY1-12" fmla="*/ 863600 h 997391"/>
              <a:gd name="connsiteX2-13" fmla="*/ 1183867 w 1241606"/>
              <a:gd name="connsiteY2-14" fmla="*/ 215900 h 997391"/>
              <a:gd name="connsiteX3-15" fmla="*/ 980667 w 1241606"/>
              <a:gd name="connsiteY3-16" fmla="*/ 0 h 997391"/>
              <a:gd name="connsiteX0-17" fmla="*/ 138837 w 1183867"/>
              <a:gd name="connsiteY0-18" fmla="*/ 997391 h 997391"/>
              <a:gd name="connsiteX1-19" fmla="*/ 66267 w 1183867"/>
              <a:gd name="connsiteY1-20" fmla="*/ 863600 h 997391"/>
              <a:gd name="connsiteX2-21" fmla="*/ 1183867 w 1183867"/>
              <a:gd name="connsiteY2-22" fmla="*/ 215900 h 997391"/>
              <a:gd name="connsiteX3-23" fmla="*/ 980667 w 1183867"/>
              <a:gd name="connsiteY3-24" fmla="*/ 0 h 997391"/>
              <a:gd name="connsiteX0-25" fmla="*/ 132023 w 1095947"/>
              <a:gd name="connsiteY0-26" fmla="*/ 997391 h 997391"/>
              <a:gd name="connsiteX1-27" fmla="*/ 59453 w 1095947"/>
              <a:gd name="connsiteY1-28" fmla="*/ 863600 h 997391"/>
              <a:gd name="connsiteX2-29" fmla="*/ 1082847 w 1095947"/>
              <a:gd name="connsiteY2-30" fmla="*/ 151886 h 997391"/>
              <a:gd name="connsiteX3-31" fmla="*/ 973853 w 1095947"/>
              <a:gd name="connsiteY3-32" fmla="*/ 0 h 997391"/>
              <a:gd name="connsiteX0-33" fmla="*/ 132023 w 1095947"/>
              <a:gd name="connsiteY0-34" fmla="*/ 997391 h 997391"/>
              <a:gd name="connsiteX1-35" fmla="*/ 59453 w 1095947"/>
              <a:gd name="connsiteY1-36" fmla="*/ 863600 h 997391"/>
              <a:gd name="connsiteX2-37" fmla="*/ 1082847 w 1095947"/>
              <a:gd name="connsiteY2-38" fmla="*/ 151886 h 997391"/>
              <a:gd name="connsiteX3-39" fmla="*/ 973853 w 1095947"/>
              <a:gd name="connsiteY3-40" fmla="*/ 0 h 997391"/>
              <a:gd name="connsiteX0-41" fmla="*/ 132023 w 1082847"/>
              <a:gd name="connsiteY0-42" fmla="*/ 997391 h 997391"/>
              <a:gd name="connsiteX1-43" fmla="*/ 59453 w 1082847"/>
              <a:gd name="connsiteY1-44" fmla="*/ 863600 h 997391"/>
              <a:gd name="connsiteX2-45" fmla="*/ 1082847 w 1082847"/>
              <a:gd name="connsiteY2-46" fmla="*/ 151886 h 997391"/>
              <a:gd name="connsiteX3-47" fmla="*/ 973853 w 1082847"/>
              <a:gd name="connsiteY3-48" fmla="*/ 0 h 997391"/>
              <a:gd name="connsiteX0-49" fmla="*/ 132023 w 1083309"/>
              <a:gd name="connsiteY0-50" fmla="*/ 997391 h 997391"/>
              <a:gd name="connsiteX1-51" fmla="*/ 59453 w 1083309"/>
              <a:gd name="connsiteY1-52" fmla="*/ 863600 h 997391"/>
              <a:gd name="connsiteX2-53" fmla="*/ 1082847 w 1083309"/>
              <a:gd name="connsiteY2-54" fmla="*/ 151886 h 997391"/>
              <a:gd name="connsiteX3-55" fmla="*/ 973853 w 1083309"/>
              <a:gd name="connsiteY3-56" fmla="*/ 0 h 997391"/>
              <a:gd name="connsiteX0-57" fmla="*/ 141137 w 1150131"/>
              <a:gd name="connsiteY0-58" fmla="*/ 997391 h 999248"/>
              <a:gd name="connsiteX1-59" fmla="*/ 57484 w 1150131"/>
              <a:gd name="connsiteY1-60" fmla="*/ 912841 h 999248"/>
              <a:gd name="connsiteX2-61" fmla="*/ 1091961 w 1150131"/>
              <a:gd name="connsiteY2-62" fmla="*/ 151886 h 999248"/>
              <a:gd name="connsiteX3-63" fmla="*/ 982967 w 1150131"/>
              <a:gd name="connsiteY3-64" fmla="*/ 0 h 999248"/>
              <a:gd name="connsiteX0-65" fmla="*/ 84056 w 1093050"/>
              <a:gd name="connsiteY0-66" fmla="*/ 997391 h 997391"/>
              <a:gd name="connsiteX1-67" fmla="*/ 403 w 1093050"/>
              <a:gd name="connsiteY1-68" fmla="*/ 912841 h 997391"/>
              <a:gd name="connsiteX2-69" fmla="*/ 1034880 w 1093050"/>
              <a:gd name="connsiteY2-70" fmla="*/ 151886 h 997391"/>
              <a:gd name="connsiteX3-71" fmla="*/ 925886 w 1093050"/>
              <a:gd name="connsiteY3-72" fmla="*/ 0 h 997391"/>
              <a:gd name="connsiteX0-73" fmla="*/ 84056 w 1034940"/>
              <a:gd name="connsiteY0-74" fmla="*/ 997391 h 997391"/>
              <a:gd name="connsiteX1-75" fmla="*/ 403 w 1034940"/>
              <a:gd name="connsiteY1-76" fmla="*/ 912841 h 997391"/>
              <a:gd name="connsiteX2-77" fmla="*/ 1034880 w 1034940"/>
              <a:gd name="connsiteY2-78" fmla="*/ 151886 h 997391"/>
              <a:gd name="connsiteX3-79" fmla="*/ 925886 w 1034940"/>
              <a:gd name="connsiteY3-80" fmla="*/ 0 h 997391"/>
              <a:gd name="connsiteX0-81" fmla="*/ 84056 w 1035649"/>
              <a:gd name="connsiteY0-82" fmla="*/ 997391 h 997391"/>
              <a:gd name="connsiteX1-83" fmla="*/ 403 w 1035649"/>
              <a:gd name="connsiteY1-84" fmla="*/ 912841 h 997391"/>
              <a:gd name="connsiteX2-85" fmla="*/ 1034880 w 1035649"/>
              <a:gd name="connsiteY2-86" fmla="*/ 151886 h 997391"/>
              <a:gd name="connsiteX3-87" fmla="*/ 925886 w 1035649"/>
              <a:gd name="connsiteY3-88" fmla="*/ 0 h 997391"/>
              <a:gd name="connsiteX0-89" fmla="*/ 84056 w 1093050"/>
              <a:gd name="connsiteY0-90" fmla="*/ 939755 h 939755"/>
              <a:gd name="connsiteX1-91" fmla="*/ 403 w 1093050"/>
              <a:gd name="connsiteY1-92" fmla="*/ 855205 h 939755"/>
              <a:gd name="connsiteX2-93" fmla="*/ 1034880 w 1093050"/>
              <a:gd name="connsiteY2-94" fmla="*/ 94250 h 939755"/>
              <a:gd name="connsiteX3-95" fmla="*/ 925886 w 1093050"/>
              <a:gd name="connsiteY3-96" fmla="*/ 1454 h 939755"/>
              <a:gd name="connsiteX0-97" fmla="*/ 84056 w 1034880"/>
              <a:gd name="connsiteY0-98" fmla="*/ 938301 h 938301"/>
              <a:gd name="connsiteX1-99" fmla="*/ 403 w 1034880"/>
              <a:gd name="connsiteY1-100" fmla="*/ 853751 h 938301"/>
              <a:gd name="connsiteX2-101" fmla="*/ 1034880 w 1034880"/>
              <a:gd name="connsiteY2-102" fmla="*/ 92796 h 938301"/>
              <a:gd name="connsiteX3-103" fmla="*/ 925886 w 1034880"/>
              <a:gd name="connsiteY3-104" fmla="*/ 0 h 938301"/>
              <a:gd name="connsiteX0-105" fmla="*/ 84354 w 1035178"/>
              <a:gd name="connsiteY0-106" fmla="*/ 938301 h 938301"/>
              <a:gd name="connsiteX1-107" fmla="*/ 701 w 1035178"/>
              <a:gd name="connsiteY1-108" fmla="*/ 853751 h 938301"/>
              <a:gd name="connsiteX2-109" fmla="*/ 1035178 w 1035178"/>
              <a:gd name="connsiteY2-110" fmla="*/ 92796 h 938301"/>
              <a:gd name="connsiteX3-111" fmla="*/ 926184 w 1035178"/>
              <a:gd name="connsiteY3-112" fmla="*/ 0 h 938301"/>
              <a:gd name="connsiteX0-113" fmla="*/ 136434 w 1100765"/>
              <a:gd name="connsiteY0-114" fmla="*/ 943841 h 951538"/>
              <a:gd name="connsiteX1-115" fmla="*/ 66288 w 1100765"/>
              <a:gd name="connsiteY1-116" fmla="*/ 853751 h 951538"/>
              <a:gd name="connsiteX2-117" fmla="*/ 1100765 w 1100765"/>
              <a:gd name="connsiteY2-118" fmla="*/ 92796 h 951538"/>
              <a:gd name="connsiteX3-119" fmla="*/ 991771 w 1100765"/>
              <a:gd name="connsiteY3-120" fmla="*/ 0 h 951538"/>
              <a:gd name="connsiteX0-121" fmla="*/ 137913 w 1100166"/>
              <a:gd name="connsiteY0-122" fmla="*/ 943841 h 951538"/>
              <a:gd name="connsiteX1-123" fmla="*/ 65689 w 1100166"/>
              <a:gd name="connsiteY1-124" fmla="*/ 853751 h 951538"/>
              <a:gd name="connsiteX2-125" fmla="*/ 1100166 w 1100166"/>
              <a:gd name="connsiteY2-126" fmla="*/ 92796 h 951538"/>
              <a:gd name="connsiteX3-127" fmla="*/ 991172 w 1100166"/>
              <a:gd name="connsiteY3-128" fmla="*/ 0 h 951538"/>
              <a:gd name="connsiteX0-129" fmla="*/ 72821 w 1035074"/>
              <a:gd name="connsiteY0-130" fmla="*/ 943841 h 943841"/>
              <a:gd name="connsiteX1-131" fmla="*/ 597 w 1035074"/>
              <a:gd name="connsiteY1-132" fmla="*/ 853751 h 943841"/>
              <a:gd name="connsiteX2-133" fmla="*/ 1035074 w 1035074"/>
              <a:gd name="connsiteY2-134" fmla="*/ 92796 h 943841"/>
              <a:gd name="connsiteX3-135" fmla="*/ 926080 w 1035074"/>
              <a:gd name="connsiteY3-136" fmla="*/ 0 h 943841"/>
              <a:gd name="connsiteX0-137" fmla="*/ 72301 w 1034554"/>
              <a:gd name="connsiteY0-138" fmla="*/ 943841 h 943841"/>
              <a:gd name="connsiteX1-139" fmla="*/ 77 w 1034554"/>
              <a:gd name="connsiteY1-140" fmla="*/ 853751 h 943841"/>
              <a:gd name="connsiteX2-141" fmla="*/ 1034554 w 1034554"/>
              <a:gd name="connsiteY2-142" fmla="*/ 92796 h 943841"/>
              <a:gd name="connsiteX3-143" fmla="*/ 925560 w 1034554"/>
              <a:gd name="connsiteY3-144" fmla="*/ 0 h 943841"/>
              <a:gd name="connsiteX0-145" fmla="*/ 72297 w 1034550"/>
              <a:gd name="connsiteY0-146" fmla="*/ 943841 h 943841"/>
              <a:gd name="connsiteX1-147" fmla="*/ 73 w 1034550"/>
              <a:gd name="connsiteY1-148" fmla="*/ 853751 h 943841"/>
              <a:gd name="connsiteX2-149" fmla="*/ 1034550 w 1034550"/>
              <a:gd name="connsiteY2-150" fmla="*/ 92796 h 943841"/>
              <a:gd name="connsiteX3-151" fmla="*/ 925556 w 1034550"/>
              <a:gd name="connsiteY3-152" fmla="*/ 0 h 943841"/>
              <a:gd name="connsiteX0-153" fmla="*/ 72297 w 1034550"/>
              <a:gd name="connsiteY0-154" fmla="*/ 943841 h 943841"/>
              <a:gd name="connsiteX1-155" fmla="*/ 73 w 1034550"/>
              <a:gd name="connsiteY1-156" fmla="*/ 853751 h 943841"/>
              <a:gd name="connsiteX2-157" fmla="*/ 1034550 w 1034550"/>
              <a:gd name="connsiteY2-158" fmla="*/ 92796 h 943841"/>
              <a:gd name="connsiteX3-159" fmla="*/ 925556 w 1034550"/>
              <a:gd name="connsiteY3-160" fmla="*/ 0 h 943841"/>
              <a:gd name="connsiteX0-161" fmla="*/ 72297 w 1034550"/>
              <a:gd name="connsiteY0-162" fmla="*/ 943841 h 943841"/>
              <a:gd name="connsiteX1-163" fmla="*/ 73 w 1034550"/>
              <a:gd name="connsiteY1-164" fmla="*/ 853751 h 943841"/>
              <a:gd name="connsiteX2-165" fmla="*/ 1034550 w 1034550"/>
              <a:gd name="connsiteY2-166" fmla="*/ 92796 h 943841"/>
              <a:gd name="connsiteX3-167" fmla="*/ 925556 w 1034550"/>
              <a:gd name="connsiteY3-168" fmla="*/ 0 h 943841"/>
              <a:gd name="connsiteX0-169" fmla="*/ 72297 w 1092673"/>
              <a:gd name="connsiteY0-170" fmla="*/ 945553 h 945553"/>
              <a:gd name="connsiteX1-171" fmla="*/ 73 w 1092673"/>
              <a:gd name="connsiteY1-172" fmla="*/ 855463 h 945553"/>
              <a:gd name="connsiteX2-173" fmla="*/ 1034550 w 1092673"/>
              <a:gd name="connsiteY2-174" fmla="*/ 94508 h 945553"/>
              <a:gd name="connsiteX3-175" fmla="*/ 928673 w 1092673"/>
              <a:gd name="connsiteY3-176" fmla="*/ 7251 h 945553"/>
              <a:gd name="connsiteX0-177" fmla="*/ 72297 w 1034557"/>
              <a:gd name="connsiteY0-178" fmla="*/ 938302 h 938302"/>
              <a:gd name="connsiteX1-179" fmla="*/ 73 w 1034557"/>
              <a:gd name="connsiteY1-180" fmla="*/ 848212 h 938302"/>
              <a:gd name="connsiteX2-181" fmla="*/ 1034550 w 1034557"/>
              <a:gd name="connsiteY2-182" fmla="*/ 87257 h 938302"/>
              <a:gd name="connsiteX3-183" fmla="*/ 928673 w 1034557"/>
              <a:gd name="connsiteY3-184" fmla="*/ 0 h 938302"/>
              <a:gd name="connsiteX0-185" fmla="*/ 76440 w 1097115"/>
              <a:gd name="connsiteY0-186" fmla="*/ 947208 h 947208"/>
              <a:gd name="connsiteX1-187" fmla="*/ 60 w 1097115"/>
              <a:gd name="connsiteY1-188" fmla="*/ 886663 h 947208"/>
              <a:gd name="connsiteX2-189" fmla="*/ 1038693 w 1097115"/>
              <a:gd name="connsiteY2-190" fmla="*/ 96163 h 947208"/>
              <a:gd name="connsiteX3-191" fmla="*/ 932816 w 1097115"/>
              <a:gd name="connsiteY3-192" fmla="*/ 8906 h 947208"/>
              <a:gd name="connsiteX0-193" fmla="*/ 76381 w 1097056"/>
              <a:gd name="connsiteY0-194" fmla="*/ 947208 h 947208"/>
              <a:gd name="connsiteX1-195" fmla="*/ 1 w 1097056"/>
              <a:gd name="connsiteY1-196" fmla="*/ 886663 h 947208"/>
              <a:gd name="connsiteX2-197" fmla="*/ 1038634 w 1097056"/>
              <a:gd name="connsiteY2-198" fmla="*/ 96163 h 947208"/>
              <a:gd name="connsiteX3-199" fmla="*/ 932757 w 1097056"/>
              <a:gd name="connsiteY3-200" fmla="*/ 8906 h 947208"/>
              <a:gd name="connsiteX0-201" fmla="*/ 76381 w 1097056"/>
              <a:gd name="connsiteY0-202" fmla="*/ 946999 h 946999"/>
              <a:gd name="connsiteX1-203" fmla="*/ 1 w 1097056"/>
              <a:gd name="connsiteY1-204" fmla="*/ 882760 h 946999"/>
              <a:gd name="connsiteX2-205" fmla="*/ 1038634 w 1097056"/>
              <a:gd name="connsiteY2-206" fmla="*/ 95954 h 946999"/>
              <a:gd name="connsiteX3-207" fmla="*/ 932757 w 1097056"/>
              <a:gd name="connsiteY3-208" fmla="*/ 8697 h 946999"/>
              <a:gd name="connsiteX0-209" fmla="*/ 76381 w 1052818"/>
              <a:gd name="connsiteY0-210" fmla="*/ 938302 h 938302"/>
              <a:gd name="connsiteX1-211" fmla="*/ 1 w 1052818"/>
              <a:gd name="connsiteY1-212" fmla="*/ 874063 h 938302"/>
              <a:gd name="connsiteX2-213" fmla="*/ 1038634 w 1052818"/>
              <a:gd name="connsiteY2-214" fmla="*/ 87257 h 938302"/>
              <a:gd name="connsiteX3-215" fmla="*/ 932757 w 1052818"/>
              <a:gd name="connsiteY3-216" fmla="*/ 0 h 938302"/>
              <a:gd name="connsiteX0-217" fmla="*/ 137045 w 1068185"/>
              <a:gd name="connsiteY0-218" fmla="*/ 938302 h 951303"/>
              <a:gd name="connsiteX1-219" fmla="*/ 60665 w 1068185"/>
              <a:gd name="connsiteY1-220" fmla="*/ 874063 h 951303"/>
              <a:gd name="connsiteX2-221" fmla="*/ 1045268 w 1068185"/>
              <a:gd name="connsiteY2-222" fmla="*/ 105722 h 951303"/>
              <a:gd name="connsiteX3-223" fmla="*/ 993421 w 1068185"/>
              <a:gd name="connsiteY3-224" fmla="*/ 0 h 951303"/>
              <a:gd name="connsiteX0-225" fmla="*/ 76757 w 1007897"/>
              <a:gd name="connsiteY0-226" fmla="*/ 938302 h 938302"/>
              <a:gd name="connsiteX1-227" fmla="*/ 377 w 1007897"/>
              <a:gd name="connsiteY1-228" fmla="*/ 874063 h 938302"/>
              <a:gd name="connsiteX2-229" fmla="*/ 984980 w 1007897"/>
              <a:gd name="connsiteY2-230" fmla="*/ 105722 h 938302"/>
              <a:gd name="connsiteX3-231" fmla="*/ 933133 w 1007897"/>
              <a:gd name="connsiteY3-232" fmla="*/ 0 h 938302"/>
              <a:gd name="connsiteX0-233" fmla="*/ 76677 w 1007817"/>
              <a:gd name="connsiteY0-234" fmla="*/ 938302 h 944400"/>
              <a:gd name="connsiteX1-235" fmla="*/ 297 w 1007817"/>
              <a:gd name="connsiteY1-236" fmla="*/ 874063 h 944400"/>
              <a:gd name="connsiteX2-237" fmla="*/ 984900 w 1007817"/>
              <a:gd name="connsiteY2-238" fmla="*/ 105722 h 944400"/>
              <a:gd name="connsiteX3-239" fmla="*/ 933053 w 1007817"/>
              <a:gd name="connsiteY3-240" fmla="*/ 0 h 944400"/>
              <a:gd name="connsiteX0-241" fmla="*/ 76677 w 1007817"/>
              <a:gd name="connsiteY0-242" fmla="*/ 938302 h 940382"/>
              <a:gd name="connsiteX1-243" fmla="*/ 297 w 1007817"/>
              <a:gd name="connsiteY1-244" fmla="*/ 874063 h 940382"/>
              <a:gd name="connsiteX2-245" fmla="*/ 984900 w 1007817"/>
              <a:gd name="connsiteY2-246" fmla="*/ 105722 h 940382"/>
              <a:gd name="connsiteX3-247" fmla="*/ 933053 w 1007817"/>
              <a:gd name="connsiteY3-248" fmla="*/ 0 h 9403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007817" h="940382">
                <a:moveTo>
                  <a:pt x="76677" y="938302"/>
                </a:moveTo>
                <a:cubicBezTo>
                  <a:pt x="30149" y="943948"/>
                  <a:pt x="-3530" y="942656"/>
                  <a:pt x="297" y="874063"/>
                </a:cubicBezTo>
                <a:cubicBezTo>
                  <a:pt x="4124" y="805470"/>
                  <a:pt x="935423" y="155378"/>
                  <a:pt x="984900" y="105722"/>
                </a:cubicBezTo>
                <a:cubicBezTo>
                  <a:pt x="1034377" y="56066"/>
                  <a:pt x="997598" y="7053"/>
                  <a:pt x="933053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/>
        </p:nvSpPr>
        <p:spPr>
          <a:xfrm>
            <a:off x="5445319" y="752475"/>
            <a:ext cx="1279331" cy="457956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  <a:gd name="connsiteX0-1" fmla="*/ 220031 w 1185231"/>
              <a:gd name="connsiteY0-2" fmla="*/ 787400 h 787400"/>
              <a:gd name="connsiteX1-3" fmla="*/ 67631 w 1185231"/>
              <a:gd name="connsiteY1-4" fmla="*/ 647700 h 787400"/>
              <a:gd name="connsiteX2-5" fmla="*/ 1185231 w 1185231"/>
              <a:gd name="connsiteY2-6" fmla="*/ 0 h 787400"/>
              <a:gd name="connsiteX0-7" fmla="*/ 217370 w 1146302"/>
              <a:gd name="connsiteY0-8" fmla="*/ 869598 h 869598"/>
              <a:gd name="connsiteX1-9" fmla="*/ 64970 w 1146302"/>
              <a:gd name="connsiteY1-10" fmla="*/ 729898 h 869598"/>
              <a:gd name="connsiteX2-11" fmla="*/ 1146302 w 1146302"/>
              <a:gd name="connsiteY2-12" fmla="*/ 0 h 869598"/>
              <a:gd name="connsiteX0-13" fmla="*/ 217370 w 1146302"/>
              <a:gd name="connsiteY0-14" fmla="*/ 869598 h 869598"/>
              <a:gd name="connsiteX1-15" fmla="*/ 64970 w 1146302"/>
              <a:gd name="connsiteY1-16" fmla="*/ 729898 h 869598"/>
              <a:gd name="connsiteX2-17" fmla="*/ 1146302 w 1146302"/>
              <a:gd name="connsiteY2-18" fmla="*/ 0 h 869598"/>
              <a:gd name="connsiteX0-19" fmla="*/ 130838 w 1059770"/>
              <a:gd name="connsiteY0-20" fmla="*/ 869598 h 869598"/>
              <a:gd name="connsiteX1-21" fmla="*/ 104328 w 1059770"/>
              <a:gd name="connsiteY1-22" fmla="*/ 651523 h 869598"/>
              <a:gd name="connsiteX2-23" fmla="*/ 1059770 w 1059770"/>
              <a:gd name="connsiteY2-24" fmla="*/ 0 h 869598"/>
              <a:gd name="connsiteX0-25" fmla="*/ 106290 w 1035222"/>
              <a:gd name="connsiteY0-26" fmla="*/ 869598 h 869598"/>
              <a:gd name="connsiteX1-27" fmla="*/ 128595 w 1035222"/>
              <a:gd name="connsiteY1-28" fmla="*/ 609320 h 869598"/>
              <a:gd name="connsiteX2-29" fmla="*/ 1035222 w 1035222"/>
              <a:gd name="connsiteY2-30" fmla="*/ 0 h 869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035222" h="869598">
                <a:moveTo>
                  <a:pt x="106290" y="869598"/>
                </a:moveTo>
                <a:cubicBezTo>
                  <a:pt x="-50344" y="865364"/>
                  <a:pt x="-26227" y="754253"/>
                  <a:pt x="128595" y="609320"/>
                </a:cubicBezTo>
                <a:cubicBezTo>
                  <a:pt x="283417" y="464387"/>
                  <a:pt x="746817" y="55864"/>
                  <a:pt x="1035222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1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2482130" y="4558222"/>
            <a:ext cx="69666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5400">
                <a:gradFill>
                  <a:gsLst>
                    <a:gs pos="100000">
                      <a:srgbClr val="7D8188"/>
                    </a:gs>
                    <a:gs pos="0">
                      <a:schemeClr val="accent1">
                        <a:lumMod val="5000"/>
                        <a:lumOff val="95000"/>
                      </a:schemeClr>
                    </a:gs>
                  </a:gsLst>
                  <a:lin ang="5400000" scaled="1"/>
                </a:gra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后端分享</a:t>
            </a:r>
          </a:p>
        </p:txBody>
      </p:sp>
      <p:sp>
        <p:nvSpPr>
          <p:cNvPr id="37" name="任意多边形 36"/>
          <p:cNvSpPr/>
          <p:nvPr/>
        </p:nvSpPr>
        <p:spPr>
          <a:xfrm>
            <a:off x="4771441" y="1303020"/>
            <a:ext cx="1888439" cy="1023288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  <a:gd name="connsiteX0-1" fmla="*/ 218667 w 1241606"/>
              <a:gd name="connsiteY0-2" fmla="*/ 1003300 h 1009248"/>
              <a:gd name="connsiteX1-3" fmla="*/ 138837 w 1241606"/>
              <a:gd name="connsiteY1-4" fmla="*/ 997391 h 1009248"/>
              <a:gd name="connsiteX2-5" fmla="*/ 66267 w 1241606"/>
              <a:gd name="connsiteY2-6" fmla="*/ 863600 h 1009248"/>
              <a:gd name="connsiteX3-7" fmla="*/ 1183867 w 1241606"/>
              <a:gd name="connsiteY3-8" fmla="*/ 215900 h 1009248"/>
              <a:gd name="connsiteX4" fmla="*/ 980667 w 1241606"/>
              <a:gd name="connsiteY4" fmla="*/ 0 h 1009248"/>
              <a:gd name="connsiteX0-9" fmla="*/ 138837 w 1241606"/>
              <a:gd name="connsiteY0-10" fmla="*/ 997391 h 997391"/>
              <a:gd name="connsiteX1-11" fmla="*/ 66267 w 1241606"/>
              <a:gd name="connsiteY1-12" fmla="*/ 863600 h 997391"/>
              <a:gd name="connsiteX2-13" fmla="*/ 1183867 w 1241606"/>
              <a:gd name="connsiteY2-14" fmla="*/ 215900 h 997391"/>
              <a:gd name="connsiteX3-15" fmla="*/ 980667 w 1241606"/>
              <a:gd name="connsiteY3-16" fmla="*/ 0 h 997391"/>
              <a:gd name="connsiteX0-17" fmla="*/ 138837 w 1183867"/>
              <a:gd name="connsiteY0-18" fmla="*/ 997391 h 997391"/>
              <a:gd name="connsiteX1-19" fmla="*/ 66267 w 1183867"/>
              <a:gd name="connsiteY1-20" fmla="*/ 863600 h 997391"/>
              <a:gd name="connsiteX2-21" fmla="*/ 1183867 w 1183867"/>
              <a:gd name="connsiteY2-22" fmla="*/ 215900 h 997391"/>
              <a:gd name="connsiteX3-23" fmla="*/ 980667 w 1183867"/>
              <a:gd name="connsiteY3-24" fmla="*/ 0 h 997391"/>
              <a:gd name="connsiteX0-25" fmla="*/ 132023 w 1095947"/>
              <a:gd name="connsiteY0-26" fmla="*/ 997391 h 997391"/>
              <a:gd name="connsiteX1-27" fmla="*/ 59453 w 1095947"/>
              <a:gd name="connsiteY1-28" fmla="*/ 863600 h 997391"/>
              <a:gd name="connsiteX2-29" fmla="*/ 1082847 w 1095947"/>
              <a:gd name="connsiteY2-30" fmla="*/ 151886 h 997391"/>
              <a:gd name="connsiteX3-31" fmla="*/ 973853 w 1095947"/>
              <a:gd name="connsiteY3-32" fmla="*/ 0 h 997391"/>
              <a:gd name="connsiteX0-33" fmla="*/ 132023 w 1095947"/>
              <a:gd name="connsiteY0-34" fmla="*/ 997391 h 997391"/>
              <a:gd name="connsiteX1-35" fmla="*/ 59453 w 1095947"/>
              <a:gd name="connsiteY1-36" fmla="*/ 863600 h 997391"/>
              <a:gd name="connsiteX2-37" fmla="*/ 1082847 w 1095947"/>
              <a:gd name="connsiteY2-38" fmla="*/ 151886 h 997391"/>
              <a:gd name="connsiteX3-39" fmla="*/ 973853 w 1095947"/>
              <a:gd name="connsiteY3-40" fmla="*/ 0 h 997391"/>
              <a:gd name="connsiteX0-41" fmla="*/ 132023 w 1082847"/>
              <a:gd name="connsiteY0-42" fmla="*/ 997391 h 997391"/>
              <a:gd name="connsiteX1-43" fmla="*/ 59453 w 1082847"/>
              <a:gd name="connsiteY1-44" fmla="*/ 863600 h 997391"/>
              <a:gd name="connsiteX2-45" fmla="*/ 1082847 w 1082847"/>
              <a:gd name="connsiteY2-46" fmla="*/ 151886 h 997391"/>
              <a:gd name="connsiteX3-47" fmla="*/ 973853 w 1082847"/>
              <a:gd name="connsiteY3-48" fmla="*/ 0 h 997391"/>
              <a:gd name="connsiteX0-49" fmla="*/ 132023 w 1083309"/>
              <a:gd name="connsiteY0-50" fmla="*/ 997391 h 997391"/>
              <a:gd name="connsiteX1-51" fmla="*/ 59453 w 1083309"/>
              <a:gd name="connsiteY1-52" fmla="*/ 863600 h 997391"/>
              <a:gd name="connsiteX2-53" fmla="*/ 1082847 w 1083309"/>
              <a:gd name="connsiteY2-54" fmla="*/ 151886 h 997391"/>
              <a:gd name="connsiteX3-55" fmla="*/ 973853 w 1083309"/>
              <a:gd name="connsiteY3-56" fmla="*/ 0 h 997391"/>
              <a:gd name="connsiteX0-57" fmla="*/ 141137 w 1150131"/>
              <a:gd name="connsiteY0-58" fmla="*/ 997391 h 999248"/>
              <a:gd name="connsiteX1-59" fmla="*/ 57484 w 1150131"/>
              <a:gd name="connsiteY1-60" fmla="*/ 912841 h 999248"/>
              <a:gd name="connsiteX2-61" fmla="*/ 1091961 w 1150131"/>
              <a:gd name="connsiteY2-62" fmla="*/ 151886 h 999248"/>
              <a:gd name="connsiteX3-63" fmla="*/ 982967 w 1150131"/>
              <a:gd name="connsiteY3-64" fmla="*/ 0 h 999248"/>
              <a:gd name="connsiteX0-65" fmla="*/ 84056 w 1093050"/>
              <a:gd name="connsiteY0-66" fmla="*/ 997391 h 997391"/>
              <a:gd name="connsiteX1-67" fmla="*/ 403 w 1093050"/>
              <a:gd name="connsiteY1-68" fmla="*/ 912841 h 997391"/>
              <a:gd name="connsiteX2-69" fmla="*/ 1034880 w 1093050"/>
              <a:gd name="connsiteY2-70" fmla="*/ 151886 h 997391"/>
              <a:gd name="connsiteX3-71" fmla="*/ 925886 w 1093050"/>
              <a:gd name="connsiteY3-72" fmla="*/ 0 h 997391"/>
              <a:gd name="connsiteX0-73" fmla="*/ 84056 w 1034940"/>
              <a:gd name="connsiteY0-74" fmla="*/ 997391 h 997391"/>
              <a:gd name="connsiteX1-75" fmla="*/ 403 w 1034940"/>
              <a:gd name="connsiteY1-76" fmla="*/ 912841 h 997391"/>
              <a:gd name="connsiteX2-77" fmla="*/ 1034880 w 1034940"/>
              <a:gd name="connsiteY2-78" fmla="*/ 151886 h 997391"/>
              <a:gd name="connsiteX3-79" fmla="*/ 925886 w 1034940"/>
              <a:gd name="connsiteY3-80" fmla="*/ 0 h 997391"/>
              <a:gd name="connsiteX0-81" fmla="*/ 84056 w 1035649"/>
              <a:gd name="connsiteY0-82" fmla="*/ 997391 h 997391"/>
              <a:gd name="connsiteX1-83" fmla="*/ 403 w 1035649"/>
              <a:gd name="connsiteY1-84" fmla="*/ 912841 h 997391"/>
              <a:gd name="connsiteX2-85" fmla="*/ 1034880 w 1035649"/>
              <a:gd name="connsiteY2-86" fmla="*/ 151886 h 997391"/>
              <a:gd name="connsiteX3-87" fmla="*/ 925886 w 1035649"/>
              <a:gd name="connsiteY3-88" fmla="*/ 0 h 997391"/>
              <a:gd name="connsiteX0-89" fmla="*/ 84056 w 1093050"/>
              <a:gd name="connsiteY0-90" fmla="*/ 939755 h 939755"/>
              <a:gd name="connsiteX1-91" fmla="*/ 403 w 1093050"/>
              <a:gd name="connsiteY1-92" fmla="*/ 855205 h 939755"/>
              <a:gd name="connsiteX2-93" fmla="*/ 1034880 w 1093050"/>
              <a:gd name="connsiteY2-94" fmla="*/ 94250 h 939755"/>
              <a:gd name="connsiteX3-95" fmla="*/ 925886 w 1093050"/>
              <a:gd name="connsiteY3-96" fmla="*/ 1454 h 939755"/>
              <a:gd name="connsiteX0-97" fmla="*/ 84056 w 1034880"/>
              <a:gd name="connsiteY0-98" fmla="*/ 938301 h 938301"/>
              <a:gd name="connsiteX1-99" fmla="*/ 403 w 1034880"/>
              <a:gd name="connsiteY1-100" fmla="*/ 853751 h 938301"/>
              <a:gd name="connsiteX2-101" fmla="*/ 1034880 w 1034880"/>
              <a:gd name="connsiteY2-102" fmla="*/ 92796 h 938301"/>
              <a:gd name="connsiteX3-103" fmla="*/ 925886 w 1034880"/>
              <a:gd name="connsiteY3-104" fmla="*/ 0 h 938301"/>
              <a:gd name="connsiteX0-105" fmla="*/ 84354 w 1035178"/>
              <a:gd name="connsiteY0-106" fmla="*/ 938301 h 938301"/>
              <a:gd name="connsiteX1-107" fmla="*/ 701 w 1035178"/>
              <a:gd name="connsiteY1-108" fmla="*/ 853751 h 938301"/>
              <a:gd name="connsiteX2-109" fmla="*/ 1035178 w 1035178"/>
              <a:gd name="connsiteY2-110" fmla="*/ 92796 h 938301"/>
              <a:gd name="connsiteX3-111" fmla="*/ 926184 w 1035178"/>
              <a:gd name="connsiteY3-112" fmla="*/ 0 h 938301"/>
              <a:gd name="connsiteX0-113" fmla="*/ 136434 w 1100765"/>
              <a:gd name="connsiteY0-114" fmla="*/ 943841 h 951538"/>
              <a:gd name="connsiteX1-115" fmla="*/ 66288 w 1100765"/>
              <a:gd name="connsiteY1-116" fmla="*/ 853751 h 951538"/>
              <a:gd name="connsiteX2-117" fmla="*/ 1100765 w 1100765"/>
              <a:gd name="connsiteY2-118" fmla="*/ 92796 h 951538"/>
              <a:gd name="connsiteX3-119" fmla="*/ 991771 w 1100765"/>
              <a:gd name="connsiteY3-120" fmla="*/ 0 h 951538"/>
              <a:gd name="connsiteX0-121" fmla="*/ 137913 w 1100166"/>
              <a:gd name="connsiteY0-122" fmla="*/ 943841 h 951538"/>
              <a:gd name="connsiteX1-123" fmla="*/ 65689 w 1100166"/>
              <a:gd name="connsiteY1-124" fmla="*/ 853751 h 951538"/>
              <a:gd name="connsiteX2-125" fmla="*/ 1100166 w 1100166"/>
              <a:gd name="connsiteY2-126" fmla="*/ 92796 h 951538"/>
              <a:gd name="connsiteX3-127" fmla="*/ 991172 w 1100166"/>
              <a:gd name="connsiteY3-128" fmla="*/ 0 h 951538"/>
              <a:gd name="connsiteX0-129" fmla="*/ 72821 w 1035074"/>
              <a:gd name="connsiteY0-130" fmla="*/ 943841 h 943841"/>
              <a:gd name="connsiteX1-131" fmla="*/ 597 w 1035074"/>
              <a:gd name="connsiteY1-132" fmla="*/ 853751 h 943841"/>
              <a:gd name="connsiteX2-133" fmla="*/ 1035074 w 1035074"/>
              <a:gd name="connsiteY2-134" fmla="*/ 92796 h 943841"/>
              <a:gd name="connsiteX3-135" fmla="*/ 926080 w 1035074"/>
              <a:gd name="connsiteY3-136" fmla="*/ 0 h 943841"/>
              <a:gd name="connsiteX0-137" fmla="*/ 72301 w 1034554"/>
              <a:gd name="connsiteY0-138" fmla="*/ 943841 h 943841"/>
              <a:gd name="connsiteX1-139" fmla="*/ 77 w 1034554"/>
              <a:gd name="connsiteY1-140" fmla="*/ 853751 h 943841"/>
              <a:gd name="connsiteX2-141" fmla="*/ 1034554 w 1034554"/>
              <a:gd name="connsiteY2-142" fmla="*/ 92796 h 943841"/>
              <a:gd name="connsiteX3-143" fmla="*/ 925560 w 1034554"/>
              <a:gd name="connsiteY3-144" fmla="*/ 0 h 943841"/>
              <a:gd name="connsiteX0-145" fmla="*/ 72297 w 1034550"/>
              <a:gd name="connsiteY0-146" fmla="*/ 943841 h 943841"/>
              <a:gd name="connsiteX1-147" fmla="*/ 73 w 1034550"/>
              <a:gd name="connsiteY1-148" fmla="*/ 853751 h 943841"/>
              <a:gd name="connsiteX2-149" fmla="*/ 1034550 w 1034550"/>
              <a:gd name="connsiteY2-150" fmla="*/ 92796 h 943841"/>
              <a:gd name="connsiteX3-151" fmla="*/ 925556 w 1034550"/>
              <a:gd name="connsiteY3-152" fmla="*/ 0 h 943841"/>
              <a:gd name="connsiteX0-153" fmla="*/ 72297 w 1034550"/>
              <a:gd name="connsiteY0-154" fmla="*/ 943841 h 943841"/>
              <a:gd name="connsiteX1-155" fmla="*/ 73 w 1034550"/>
              <a:gd name="connsiteY1-156" fmla="*/ 853751 h 943841"/>
              <a:gd name="connsiteX2-157" fmla="*/ 1034550 w 1034550"/>
              <a:gd name="connsiteY2-158" fmla="*/ 92796 h 943841"/>
              <a:gd name="connsiteX3-159" fmla="*/ 925556 w 1034550"/>
              <a:gd name="connsiteY3-160" fmla="*/ 0 h 943841"/>
              <a:gd name="connsiteX0-161" fmla="*/ 72297 w 1034550"/>
              <a:gd name="connsiteY0-162" fmla="*/ 943841 h 943841"/>
              <a:gd name="connsiteX1-163" fmla="*/ 73 w 1034550"/>
              <a:gd name="connsiteY1-164" fmla="*/ 853751 h 943841"/>
              <a:gd name="connsiteX2-165" fmla="*/ 1034550 w 1034550"/>
              <a:gd name="connsiteY2-166" fmla="*/ 92796 h 943841"/>
              <a:gd name="connsiteX3-167" fmla="*/ 925556 w 1034550"/>
              <a:gd name="connsiteY3-168" fmla="*/ 0 h 943841"/>
              <a:gd name="connsiteX0-169" fmla="*/ 72297 w 1092673"/>
              <a:gd name="connsiteY0-170" fmla="*/ 945553 h 945553"/>
              <a:gd name="connsiteX1-171" fmla="*/ 73 w 1092673"/>
              <a:gd name="connsiteY1-172" fmla="*/ 855463 h 945553"/>
              <a:gd name="connsiteX2-173" fmla="*/ 1034550 w 1092673"/>
              <a:gd name="connsiteY2-174" fmla="*/ 94508 h 945553"/>
              <a:gd name="connsiteX3-175" fmla="*/ 928673 w 1092673"/>
              <a:gd name="connsiteY3-176" fmla="*/ 7251 h 945553"/>
              <a:gd name="connsiteX0-177" fmla="*/ 72297 w 1034557"/>
              <a:gd name="connsiteY0-178" fmla="*/ 938302 h 938302"/>
              <a:gd name="connsiteX1-179" fmla="*/ 73 w 1034557"/>
              <a:gd name="connsiteY1-180" fmla="*/ 848212 h 938302"/>
              <a:gd name="connsiteX2-181" fmla="*/ 1034550 w 1034557"/>
              <a:gd name="connsiteY2-182" fmla="*/ 87257 h 938302"/>
              <a:gd name="connsiteX3-183" fmla="*/ 928673 w 1034557"/>
              <a:gd name="connsiteY3-184" fmla="*/ 0 h 938302"/>
              <a:gd name="connsiteX0-185" fmla="*/ 76440 w 1097115"/>
              <a:gd name="connsiteY0-186" fmla="*/ 947208 h 947208"/>
              <a:gd name="connsiteX1-187" fmla="*/ 60 w 1097115"/>
              <a:gd name="connsiteY1-188" fmla="*/ 886663 h 947208"/>
              <a:gd name="connsiteX2-189" fmla="*/ 1038693 w 1097115"/>
              <a:gd name="connsiteY2-190" fmla="*/ 96163 h 947208"/>
              <a:gd name="connsiteX3-191" fmla="*/ 932816 w 1097115"/>
              <a:gd name="connsiteY3-192" fmla="*/ 8906 h 947208"/>
              <a:gd name="connsiteX0-193" fmla="*/ 76381 w 1097056"/>
              <a:gd name="connsiteY0-194" fmla="*/ 947208 h 947208"/>
              <a:gd name="connsiteX1-195" fmla="*/ 1 w 1097056"/>
              <a:gd name="connsiteY1-196" fmla="*/ 886663 h 947208"/>
              <a:gd name="connsiteX2-197" fmla="*/ 1038634 w 1097056"/>
              <a:gd name="connsiteY2-198" fmla="*/ 96163 h 947208"/>
              <a:gd name="connsiteX3-199" fmla="*/ 932757 w 1097056"/>
              <a:gd name="connsiteY3-200" fmla="*/ 8906 h 947208"/>
              <a:gd name="connsiteX0-201" fmla="*/ 76381 w 1097056"/>
              <a:gd name="connsiteY0-202" fmla="*/ 946999 h 946999"/>
              <a:gd name="connsiteX1-203" fmla="*/ 1 w 1097056"/>
              <a:gd name="connsiteY1-204" fmla="*/ 882760 h 946999"/>
              <a:gd name="connsiteX2-205" fmla="*/ 1038634 w 1097056"/>
              <a:gd name="connsiteY2-206" fmla="*/ 95954 h 946999"/>
              <a:gd name="connsiteX3-207" fmla="*/ 932757 w 1097056"/>
              <a:gd name="connsiteY3-208" fmla="*/ 8697 h 946999"/>
              <a:gd name="connsiteX0-209" fmla="*/ 76381 w 1052818"/>
              <a:gd name="connsiteY0-210" fmla="*/ 938302 h 938302"/>
              <a:gd name="connsiteX1-211" fmla="*/ 1 w 1052818"/>
              <a:gd name="connsiteY1-212" fmla="*/ 874063 h 938302"/>
              <a:gd name="connsiteX2-213" fmla="*/ 1038634 w 1052818"/>
              <a:gd name="connsiteY2-214" fmla="*/ 87257 h 938302"/>
              <a:gd name="connsiteX3-215" fmla="*/ 932757 w 1052818"/>
              <a:gd name="connsiteY3-216" fmla="*/ 0 h 938302"/>
              <a:gd name="connsiteX0-217" fmla="*/ 137045 w 1068185"/>
              <a:gd name="connsiteY0-218" fmla="*/ 938302 h 951303"/>
              <a:gd name="connsiteX1-219" fmla="*/ 60665 w 1068185"/>
              <a:gd name="connsiteY1-220" fmla="*/ 874063 h 951303"/>
              <a:gd name="connsiteX2-221" fmla="*/ 1045268 w 1068185"/>
              <a:gd name="connsiteY2-222" fmla="*/ 105722 h 951303"/>
              <a:gd name="connsiteX3-223" fmla="*/ 993421 w 1068185"/>
              <a:gd name="connsiteY3-224" fmla="*/ 0 h 951303"/>
              <a:gd name="connsiteX0-225" fmla="*/ 76757 w 1007897"/>
              <a:gd name="connsiteY0-226" fmla="*/ 938302 h 938302"/>
              <a:gd name="connsiteX1-227" fmla="*/ 377 w 1007897"/>
              <a:gd name="connsiteY1-228" fmla="*/ 874063 h 938302"/>
              <a:gd name="connsiteX2-229" fmla="*/ 984980 w 1007897"/>
              <a:gd name="connsiteY2-230" fmla="*/ 105722 h 938302"/>
              <a:gd name="connsiteX3-231" fmla="*/ 933133 w 1007897"/>
              <a:gd name="connsiteY3-232" fmla="*/ 0 h 938302"/>
              <a:gd name="connsiteX0-233" fmla="*/ 76677 w 1007817"/>
              <a:gd name="connsiteY0-234" fmla="*/ 938302 h 944400"/>
              <a:gd name="connsiteX1-235" fmla="*/ 297 w 1007817"/>
              <a:gd name="connsiteY1-236" fmla="*/ 874063 h 944400"/>
              <a:gd name="connsiteX2-237" fmla="*/ 984900 w 1007817"/>
              <a:gd name="connsiteY2-238" fmla="*/ 105722 h 944400"/>
              <a:gd name="connsiteX3-239" fmla="*/ 933053 w 1007817"/>
              <a:gd name="connsiteY3-240" fmla="*/ 0 h 944400"/>
              <a:gd name="connsiteX0-241" fmla="*/ 76677 w 1007817"/>
              <a:gd name="connsiteY0-242" fmla="*/ 938302 h 940382"/>
              <a:gd name="connsiteX1-243" fmla="*/ 297 w 1007817"/>
              <a:gd name="connsiteY1-244" fmla="*/ 874063 h 940382"/>
              <a:gd name="connsiteX2-245" fmla="*/ 984900 w 1007817"/>
              <a:gd name="connsiteY2-246" fmla="*/ 105722 h 940382"/>
              <a:gd name="connsiteX3-247" fmla="*/ 933053 w 1007817"/>
              <a:gd name="connsiteY3-248" fmla="*/ 0 h 9403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007817" h="940382">
                <a:moveTo>
                  <a:pt x="76677" y="938302"/>
                </a:moveTo>
                <a:cubicBezTo>
                  <a:pt x="30149" y="943948"/>
                  <a:pt x="-3530" y="942656"/>
                  <a:pt x="297" y="874063"/>
                </a:cubicBezTo>
                <a:cubicBezTo>
                  <a:pt x="4124" y="805470"/>
                  <a:pt x="935423" y="155378"/>
                  <a:pt x="984900" y="105722"/>
                </a:cubicBezTo>
                <a:cubicBezTo>
                  <a:pt x="1034377" y="56066"/>
                  <a:pt x="997598" y="7053"/>
                  <a:pt x="933053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4953756" y="5973020"/>
            <a:ext cx="2198350" cy="564305"/>
            <a:chOff x="4877556" y="5973020"/>
            <a:chExt cx="2198350" cy="564305"/>
          </a:xfrm>
        </p:grpSpPr>
        <p:sp>
          <p:nvSpPr>
            <p:cNvPr id="43" name="L 形 42"/>
            <p:cNvSpPr/>
            <p:nvPr/>
          </p:nvSpPr>
          <p:spPr>
            <a:xfrm>
              <a:off x="4877556" y="6355291"/>
              <a:ext cx="182034" cy="182034"/>
            </a:xfrm>
            <a:prstGeom prst="corner">
              <a:avLst>
                <a:gd name="adj1" fmla="val 10156"/>
                <a:gd name="adj2" fmla="val 1093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L 形 43"/>
            <p:cNvSpPr/>
            <p:nvPr/>
          </p:nvSpPr>
          <p:spPr>
            <a:xfrm rot="10800000">
              <a:off x="6886878" y="6088591"/>
              <a:ext cx="182034" cy="182034"/>
            </a:xfrm>
            <a:prstGeom prst="corner">
              <a:avLst>
                <a:gd name="adj1" fmla="val 10156"/>
                <a:gd name="adj2" fmla="val 1093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4979136" y="5973020"/>
              <a:ext cx="209677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</a:rPr>
                <a:t>presentation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-355600" y="1591735"/>
            <a:ext cx="12937068" cy="1219198"/>
            <a:chOff x="-355600" y="897467"/>
            <a:chExt cx="12937068" cy="2607734"/>
          </a:xfrm>
        </p:grpSpPr>
        <p:sp>
          <p:nvSpPr>
            <p:cNvPr id="39" name="任意多边形 38"/>
            <p:cNvSpPr/>
            <p:nvPr/>
          </p:nvSpPr>
          <p:spPr>
            <a:xfrm>
              <a:off x="-355600" y="897467"/>
              <a:ext cx="4385733" cy="2607734"/>
            </a:xfrm>
            <a:custGeom>
              <a:avLst/>
              <a:gdLst>
                <a:gd name="connsiteX0" fmla="*/ 0 w 4385733"/>
                <a:gd name="connsiteY0" fmla="*/ 1303867 h 2607734"/>
                <a:gd name="connsiteX1" fmla="*/ 1134533 w 4385733"/>
                <a:gd name="connsiteY1" fmla="*/ 1303867 h 2607734"/>
                <a:gd name="connsiteX2" fmla="*/ 1354667 w 4385733"/>
                <a:gd name="connsiteY2" fmla="*/ 355600 h 2607734"/>
                <a:gd name="connsiteX3" fmla="*/ 1862667 w 4385733"/>
                <a:gd name="connsiteY3" fmla="*/ 2032000 h 2607734"/>
                <a:gd name="connsiteX4" fmla="*/ 2235200 w 4385733"/>
                <a:gd name="connsiteY4" fmla="*/ 846667 h 2607734"/>
                <a:gd name="connsiteX5" fmla="*/ 2336800 w 4385733"/>
                <a:gd name="connsiteY5" fmla="*/ 1371600 h 2607734"/>
                <a:gd name="connsiteX6" fmla="*/ 2997200 w 4385733"/>
                <a:gd name="connsiteY6" fmla="*/ 1371600 h 2607734"/>
                <a:gd name="connsiteX7" fmla="*/ 3318933 w 4385733"/>
                <a:gd name="connsiteY7" fmla="*/ 0 h 2607734"/>
                <a:gd name="connsiteX8" fmla="*/ 3623733 w 4385733"/>
                <a:gd name="connsiteY8" fmla="*/ 2607734 h 2607734"/>
                <a:gd name="connsiteX9" fmla="*/ 3911600 w 4385733"/>
                <a:gd name="connsiteY9" fmla="*/ 1303867 h 2607734"/>
                <a:gd name="connsiteX10" fmla="*/ 4385733 w 4385733"/>
                <a:gd name="connsiteY10" fmla="*/ 1303867 h 260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85733" h="2607734">
                  <a:moveTo>
                    <a:pt x="0" y="1303867"/>
                  </a:moveTo>
                  <a:lnTo>
                    <a:pt x="1134533" y="1303867"/>
                  </a:lnTo>
                  <a:lnTo>
                    <a:pt x="1354667" y="355600"/>
                  </a:lnTo>
                  <a:lnTo>
                    <a:pt x="1862667" y="2032000"/>
                  </a:lnTo>
                  <a:lnTo>
                    <a:pt x="2235200" y="846667"/>
                  </a:lnTo>
                  <a:lnTo>
                    <a:pt x="2336800" y="1371600"/>
                  </a:lnTo>
                  <a:lnTo>
                    <a:pt x="2997200" y="1371600"/>
                  </a:lnTo>
                  <a:lnTo>
                    <a:pt x="3318933" y="0"/>
                  </a:lnTo>
                  <a:lnTo>
                    <a:pt x="3623733" y="2607734"/>
                  </a:lnTo>
                  <a:lnTo>
                    <a:pt x="3911600" y="1303867"/>
                  </a:lnTo>
                  <a:lnTo>
                    <a:pt x="4385733" y="1303867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rgbClr val="2A313D">
                      <a:alpha val="3600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7874002" y="1151468"/>
              <a:ext cx="4707466" cy="2099733"/>
            </a:xfrm>
            <a:custGeom>
              <a:avLst/>
              <a:gdLst>
                <a:gd name="connsiteX0" fmla="*/ 0 w 4707466"/>
                <a:gd name="connsiteY0" fmla="*/ 999067 h 2099733"/>
                <a:gd name="connsiteX1" fmla="*/ 728133 w 4707466"/>
                <a:gd name="connsiteY1" fmla="*/ 999067 h 2099733"/>
                <a:gd name="connsiteX2" fmla="*/ 1083733 w 4707466"/>
                <a:gd name="connsiteY2" fmla="*/ 0 h 2099733"/>
                <a:gd name="connsiteX3" fmla="*/ 1473200 w 4707466"/>
                <a:gd name="connsiteY3" fmla="*/ 2099733 h 2099733"/>
                <a:gd name="connsiteX4" fmla="*/ 1710266 w 4707466"/>
                <a:gd name="connsiteY4" fmla="*/ 203200 h 2099733"/>
                <a:gd name="connsiteX5" fmla="*/ 1930400 w 4707466"/>
                <a:gd name="connsiteY5" fmla="*/ 1744133 h 2099733"/>
                <a:gd name="connsiteX6" fmla="*/ 2048933 w 4707466"/>
                <a:gd name="connsiteY6" fmla="*/ 829733 h 2099733"/>
                <a:gd name="connsiteX7" fmla="*/ 2861733 w 4707466"/>
                <a:gd name="connsiteY7" fmla="*/ 829733 h 2099733"/>
                <a:gd name="connsiteX8" fmla="*/ 3031066 w 4707466"/>
                <a:gd name="connsiteY8" fmla="*/ 1693333 h 2099733"/>
                <a:gd name="connsiteX9" fmla="*/ 3302000 w 4707466"/>
                <a:gd name="connsiteY9" fmla="*/ 169333 h 2099733"/>
                <a:gd name="connsiteX10" fmla="*/ 3572933 w 4707466"/>
                <a:gd name="connsiteY10" fmla="*/ 999067 h 2099733"/>
                <a:gd name="connsiteX11" fmla="*/ 4707466 w 4707466"/>
                <a:gd name="connsiteY11" fmla="*/ 999067 h 2099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07466" h="2099733">
                  <a:moveTo>
                    <a:pt x="0" y="999067"/>
                  </a:moveTo>
                  <a:lnTo>
                    <a:pt x="728133" y="999067"/>
                  </a:lnTo>
                  <a:lnTo>
                    <a:pt x="1083733" y="0"/>
                  </a:lnTo>
                  <a:lnTo>
                    <a:pt x="1473200" y="2099733"/>
                  </a:lnTo>
                  <a:lnTo>
                    <a:pt x="1710266" y="203200"/>
                  </a:lnTo>
                  <a:lnTo>
                    <a:pt x="1930400" y="1744133"/>
                  </a:lnTo>
                  <a:lnTo>
                    <a:pt x="2048933" y="829733"/>
                  </a:lnTo>
                  <a:lnTo>
                    <a:pt x="2861733" y="829733"/>
                  </a:lnTo>
                  <a:lnTo>
                    <a:pt x="3031066" y="1693333"/>
                  </a:lnTo>
                  <a:lnTo>
                    <a:pt x="3302000" y="169333"/>
                  </a:lnTo>
                  <a:lnTo>
                    <a:pt x="3572933" y="999067"/>
                  </a:lnTo>
                  <a:lnTo>
                    <a:pt x="4707466" y="999067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rgbClr val="2A313D">
                      <a:alpha val="36000"/>
                    </a:srgbClr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7862"/>
                                  </p:iterate>
                                  <p:childTnLst>
                                    <p:set>
                                      <p:cBhvr>
                                        <p:cTn id="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*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0.2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  <p:to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0" presetClass="entr" presetSubtype="0" repeatCount="indefinite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*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0.2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  <p:to x="1000" y="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  <p:bldP spid="1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92405" y="-173990"/>
            <a:ext cx="3614420" cy="1091565"/>
            <a:chOff x="-161312" y="-173889"/>
            <a:chExt cx="7229769" cy="1091464"/>
          </a:xfrm>
        </p:grpSpPr>
        <p:grpSp>
          <p:nvGrpSpPr>
            <p:cNvPr id="15" name="组合 14"/>
            <p:cNvGrpSpPr/>
            <p:nvPr/>
          </p:nvGrpSpPr>
          <p:grpSpPr>
            <a:xfrm>
              <a:off x="-161312" y="-173889"/>
              <a:ext cx="7035484" cy="1091464"/>
              <a:chOff x="-161312" y="-173889"/>
              <a:chExt cx="7035484" cy="1091464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/>
              <p:cNvSpPr txBox="1"/>
              <p:nvPr/>
            </p:nvSpPr>
            <p:spPr>
              <a:xfrm>
                <a:off x="779500" y="171519"/>
                <a:ext cx="6094672" cy="5835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dist">
                  <a:defRPr sz="3200" b="1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</a:defRPr>
                </a:lvl1pPr>
              </a:lstStyle>
              <a:p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后端分享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/>
            <p:cNvCxnSpPr/>
            <p:nvPr/>
          </p:nvCxnSpPr>
          <p:spPr>
            <a:xfrm flipH="1">
              <a:off x="-22678" y="781050"/>
              <a:ext cx="7091135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/>
        </p:nvSpPr>
        <p:spPr>
          <a:xfrm>
            <a:off x="3535650" y="4953119"/>
            <a:ext cx="251089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  <a:hlinkClick r:id="rId4" action="ppaction://hlinksldjump"/>
              </a:rPr>
              <a:t>跨域策略错误</a:t>
            </a:r>
            <a:endParaRPr lang="zh-CN" altLang="en-US" sz="20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824010" y="1577557"/>
            <a:ext cx="226242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shiro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框架错误</a:t>
            </a:r>
          </a:p>
        </p:txBody>
      </p:sp>
      <p:sp>
        <p:nvSpPr>
          <p:cNvPr id="39" name="矩形 38"/>
          <p:cNvSpPr/>
          <p:nvPr/>
        </p:nvSpPr>
        <p:spPr>
          <a:xfrm>
            <a:off x="8856481" y="4120633"/>
            <a:ext cx="2116319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原生</a:t>
            </a: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session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管理</a:t>
            </a:r>
          </a:p>
        </p:txBody>
      </p:sp>
      <p:cxnSp>
        <p:nvCxnSpPr>
          <p:cNvPr id="82" name="直接连接符 81"/>
          <p:cNvCxnSpPr/>
          <p:nvPr/>
        </p:nvCxnSpPr>
        <p:spPr>
          <a:xfrm rot="608827" flipH="1">
            <a:off x="-609459" y="1808162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rot="608827" flipH="1">
            <a:off x="-231062" y="1856534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rot="608827" flipH="1">
            <a:off x="300121" y="1700017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 rot="608827" flipH="1">
            <a:off x="79039" y="1853976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rot="608827" flipH="1">
            <a:off x="-276664" y="2003194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/>
        </p:nvCxnSpPr>
        <p:spPr>
          <a:xfrm rot="608827" flipH="1">
            <a:off x="224403" y="1957403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/>
          <p:nvPr/>
        </p:nvCxnSpPr>
        <p:spPr>
          <a:xfrm rot="608827" flipH="1">
            <a:off x="-379107" y="1926801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/>
          <p:nvPr/>
        </p:nvCxnSpPr>
        <p:spPr>
          <a:xfrm rot="608827" flipH="1">
            <a:off x="-139246" y="1776047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/>
          <p:nvPr/>
        </p:nvCxnSpPr>
        <p:spPr>
          <a:xfrm rot="608827" flipH="1">
            <a:off x="-137302" y="1873314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/>
        </p:nvCxnSpPr>
        <p:spPr>
          <a:xfrm rot="608827" flipH="1">
            <a:off x="-324236" y="2052737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椭圆 131"/>
          <p:cNvSpPr/>
          <p:nvPr/>
        </p:nvSpPr>
        <p:spPr>
          <a:xfrm>
            <a:off x="1487215" y="4207716"/>
            <a:ext cx="1011984" cy="1011984"/>
          </a:xfrm>
          <a:prstGeom prst="ellipse">
            <a:avLst/>
          </a:prstGeom>
          <a:gradFill flip="none" rotWithShape="1">
            <a:gsLst>
              <a:gs pos="100000">
                <a:srgbClr val="B0D3F2"/>
              </a:gs>
              <a:gs pos="0">
                <a:srgbClr val="B0D3F2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81000" sx="102000" sy="102000" algn="ctr" rotWithShape="0">
              <a:srgbClr val="B0D3F2">
                <a:alpha val="64000"/>
              </a:srgbClr>
            </a:outerShdw>
            <a:softEdge rad="0"/>
          </a:effectLst>
          <a:scene3d>
            <a:camera prst="orthographicFront">
              <a:rot lat="3511503" lon="20434476" rev="2059562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椭圆 133"/>
          <p:cNvSpPr/>
          <p:nvPr/>
        </p:nvSpPr>
        <p:spPr>
          <a:xfrm>
            <a:off x="4078015" y="3655266"/>
            <a:ext cx="1011984" cy="1011984"/>
          </a:xfrm>
          <a:prstGeom prst="ellipse">
            <a:avLst/>
          </a:prstGeom>
          <a:gradFill flip="none" rotWithShape="1">
            <a:gsLst>
              <a:gs pos="100000">
                <a:srgbClr val="B0D3F2"/>
              </a:gs>
              <a:gs pos="0">
                <a:srgbClr val="B0D3F2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81000" sx="102000" sy="102000" algn="ctr" rotWithShape="0">
              <a:srgbClr val="B0D3F2">
                <a:alpha val="64000"/>
              </a:srgbClr>
            </a:outerShdw>
            <a:softEdge rad="0"/>
          </a:effectLst>
          <a:scene3d>
            <a:camera prst="orthographicFront">
              <a:rot lat="3511503" lon="20434476" rev="2059562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椭圆 134"/>
          <p:cNvSpPr/>
          <p:nvPr/>
        </p:nvSpPr>
        <p:spPr>
          <a:xfrm>
            <a:off x="6440215" y="3198066"/>
            <a:ext cx="1011984" cy="1011984"/>
          </a:xfrm>
          <a:prstGeom prst="ellipse">
            <a:avLst/>
          </a:prstGeom>
          <a:gradFill flip="none" rotWithShape="1">
            <a:gsLst>
              <a:gs pos="100000">
                <a:srgbClr val="B0D3F2"/>
              </a:gs>
              <a:gs pos="0">
                <a:srgbClr val="B0D3F2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81000" sx="102000" sy="102000" algn="ctr" rotWithShape="0">
              <a:srgbClr val="B0D3F2">
                <a:alpha val="64000"/>
              </a:srgbClr>
            </a:outerShdw>
            <a:softEdge rad="0"/>
          </a:effectLst>
          <a:scene3d>
            <a:camera prst="orthographicFront">
              <a:rot lat="3511503" lon="20434476" rev="2059562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椭圆 135"/>
          <p:cNvSpPr/>
          <p:nvPr/>
        </p:nvSpPr>
        <p:spPr>
          <a:xfrm>
            <a:off x="9126265" y="2645616"/>
            <a:ext cx="1011984" cy="1011984"/>
          </a:xfrm>
          <a:prstGeom prst="ellipse">
            <a:avLst/>
          </a:prstGeom>
          <a:gradFill flip="none" rotWithShape="1">
            <a:gsLst>
              <a:gs pos="100000">
                <a:srgbClr val="B0D3F2"/>
              </a:gs>
              <a:gs pos="0">
                <a:srgbClr val="B0D3F2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81000" sx="102000" sy="102000" algn="ctr" rotWithShape="0">
              <a:srgbClr val="B0D3F2">
                <a:alpha val="64000"/>
              </a:srgbClr>
            </a:outerShdw>
            <a:softEdge rad="0"/>
          </a:effectLst>
          <a:scene3d>
            <a:camera prst="orthographicFront">
              <a:rot lat="3511503" lon="20434476" rev="2059562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7" name="直接连接符 136"/>
          <p:cNvCxnSpPr/>
          <p:nvPr/>
        </p:nvCxnSpPr>
        <p:spPr>
          <a:xfrm flipV="1">
            <a:off x="4591050" y="4137569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flipV="1">
            <a:off x="9639300" y="3223169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/>
          <p:cNvCxnSpPr/>
          <p:nvPr/>
        </p:nvCxnSpPr>
        <p:spPr>
          <a:xfrm flipV="1">
            <a:off x="6934200" y="2842169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 flipV="1">
            <a:off x="1973042" y="3906809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845155" y="2818884"/>
            <a:ext cx="251089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项目结构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2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1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3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autoRev="1" fill="hold" grpId="1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63" dur="150" fill="hold"/>
                                            <p:tgtEl>
                                              <p:spTgt spid="1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1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6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1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4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5" dur="5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42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47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47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9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1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10" grpId="0"/>
          <p:bldP spid="39" grpId="0"/>
          <p:bldP spid="132" grpId="0" animBg="1"/>
          <p:bldP spid="132" grpId="1" animBg="1"/>
          <p:bldP spid="134" grpId="0" animBg="1"/>
          <p:bldP spid="134" grpId="1" animBg="1"/>
          <p:bldP spid="135" grpId="0" animBg="1"/>
          <p:bldP spid="135" grpId="1" animBg="1"/>
          <p:bldP spid="136" grpId="0" animBg="1"/>
          <p:bldP spid="136" grpId="1" animBg="1"/>
          <p:bldP spid="2" grpId="0"/>
          <p:bldP spid="2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2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1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3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autoRev="1" fill="hold" grpId="1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63" dur="150" fill="hold"/>
                                            <p:tgtEl>
                                              <p:spTgt spid="1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1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6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1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4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5" dur="5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42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47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47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9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1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10" grpId="0"/>
          <p:bldP spid="39" grpId="0"/>
          <p:bldP spid="132" grpId="0" animBg="1"/>
          <p:bldP spid="132" grpId="1" animBg="1"/>
          <p:bldP spid="134" grpId="0" animBg="1"/>
          <p:bldP spid="134" grpId="1" animBg="1"/>
          <p:bldP spid="135" grpId="0" animBg="1"/>
          <p:bldP spid="135" grpId="1" animBg="1"/>
          <p:bldP spid="136" grpId="0" animBg="1"/>
          <p:bldP spid="136" grpId="1" animBg="1"/>
          <p:bldP spid="2" grpId="0"/>
          <p:bldP spid="2" grpId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-161290" y="-173990"/>
            <a:ext cx="3869690" cy="1091565"/>
            <a:chOff x="-161312" y="-173889"/>
            <a:chExt cx="4638062" cy="1091464"/>
          </a:xfrm>
        </p:grpSpPr>
        <p:grpSp>
          <p:nvGrpSpPr>
            <p:cNvPr id="15" name="组合 14"/>
            <p:cNvGrpSpPr/>
            <p:nvPr/>
          </p:nvGrpSpPr>
          <p:grpSpPr>
            <a:xfrm>
              <a:off x="-161312" y="-173889"/>
              <a:ext cx="4523762" cy="1091464"/>
              <a:chOff x="-161312" y="-173889"/>
              <a:chExt cx="4523762" cy="1091464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/>
              <p:cNvSpPr txBox="1"/>
              <p:nvPr/>
            </p:nvSpPr>
            <p:spPr>
              <a:xfrm>
                <a:off x="779160" y="171775"/>
                <a:ext cx="3583290" cy="5835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dist">
                  <a:defRPr sz="3200" b="1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</a:defRPr>
                </a:lvl1pPr>
              </a:lstStyle>
              <a:p>
                <a:r>
                  <a:rPr lang="zh-CN" altLang="en-US" dirty="0"/>
                  <a:t>后端分享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/>
            <p:cNvCxnSpPr/>
            <p:nvPr/>
          </p:nvCxnSpPr>
          <p:spPr>
            <a:xfrm flipH="1">
              <a:off x="-22678" y="781050"/>
              <a:ext cx="4499428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/>
          <p:cNvGrpSpPr/>
          <p:nvPr/>
        </p:nvGrpSpPr>
        <p:grpSpPr>
          <a:xfrm>
            <a:off x="1405822" y="1307378"/>
            <a:ext cx="1375404" cy="1375404"/>
            <a:chOff x="2635719" y="2031279"/>
            <a:chExt cx="1375404" cy="1375404"/>
          </a:xfrm>
        </p:grpSpPr>
        <p:grpSp>
          <p:nvGrpSpPr>
            <p:cNvPr id="11" name="组合 10"/>
            <p:cNvGrpSpPr/>
            <p:nvPr/>
          </p:nvGrpSpPr>
          <p:grpSpPr>
            <a:xfrm>
              <a:off x="3039039" y="2323287"/>
              <a:ext cx="530666" cy="772338"/>
              <a:chOff x="5690324" y="3674589"/>
              <a:chExt cx="315161" cy="458690"/>
            </a:xfrm>
            <a:gradFill>
              <a:gsLst>
                <a:gs pos="97122">
                  <a:srgbClr val="B0D3F2"/>
                </a:gs>
                <a:gs pos="0">
                  <a:schemeClr val="bg1">
                    <a:lumMod val="95000"/>
                  </a:schemeClr>
                </a:gs>
              </a:gsLst>
              <a:lin ang="5400000" scaled="1"/>
            </a:gradFill>
            <a:effectLst>
              <a:outerShdw blurRad="228600" sx="111000" sy="111000" algn="ctr" rotWithShape="0">
                <a:srgbClr val="B0D3F2">
                  <a:alpha val="82000"/>
                </a:srgbClr>
              </a:outerShdw>
            </a:effectLst>
          </p:grpSpPr>
          <p:sp>
            <p:nvSpPr>
              <p:cNvPr id="27" name="Freeform 36"/>
              <p:cNvSpPr>
                <a:spLocks noChangeArrowheads="1"/>
              </p:cNvSpPr>
              <p:nvPr/>
            </p:nvSpPr>
            <p:spPr bwMode="auto">
              <a:xfrm flipH="1">
                <a:off x="5782664" y="4054991"/>
                <a:ext cx="130481" cy="78288"/>
              </a:xfrm>
              <a:custGeom>
                <a:avLst/>
                <a:gdLst>
                  <a:gd name="T0" fmla="*/ 73 w 80"/>
                  <a:gd name="T1" fmla="*/ 2 h 48"/>
                  <a:gd name="T2" fmla="*/ 44 w 80"/>
                  <a:gd name="T3" fmla="*/ 8 h 48"/>
                  <a:gd name="T4" fmla="*/ 40 w 80"/>
                  <a:gd name="T5" fmla="*/ 8 h 48"/>
                  <a:gd name="T6" fmla="*/ 36 w 80"/>
                  <a:gd name="T7" fmla="*/ 8 h 48"/>
                  <a:gd name="T8" fmla="*/ 7 w 80"/>
                  <a:gd name="T9" fmla="*/ 2 h 48"/>
                  <a:gd name="T10" fmla="*/ 0 w 80"/>
                  <a:gd name="T11" fmla="*/ 0 h 48"/>
                  <a:gd name="T12" fmla="*/ 0 w 80"/>
                  <a:gd name="T13" fmla="*/ 0 h 48"/>
                  <a:gd name="T14" fmla="*/ 40 w 80"/>
                  <a:gd name="T15" fmla="*/ 48 h 48"/>
                  <a:gd name="T16" fmla="*/ 80 w 80"/>
                  <a:gd name="T17" fmla="*/ 0 h 48"/>
                  <a:gd name="T18" fmla="*/ 80 w 80"/>
                  <a:gd name="T19" fmla="*/ 0 h 48"/>
                  <a:gd name="T20" fmla="*/ 73 w 80"/>
                  <a:gd name="T21" fmla="*/ 2 h 4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80"/>
                  <a:gd name="T34" fmla="*/ 0 h 48"/>
                  <a:gd name="T35" fmla="*/ 80 w 80"/>
                  <a:gd name="T36" fmla="*/ 48 h 4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80" h="48">
                    <a:moveTo>
                      <a:pt x="73" y="2"/>
                    </a:moveTo>
                    <a:cubicBezTo>
                      <a:pt x="65" y="5"/>
                      <a:pt x="55" y="7"/>
                      <a:pt x="44" y="8"/>
                    </a:cubicBezTo>
                    <a:cubicBezTo>
                      <a:pt x="42" y="8"/>
                      <a:pt x="41" y="8"/>
                      <a:pt x="40" y="8"/>
                    </a:cubicBezTo>
                    <a:cubicBezTo>
                      <a:pt x="39" y="8"/>
                      <a:pt x="38" y="8"/>
                      <a:pt x="36" y="8"/>
                    </a:cubicBezTo>
                    <a:cubicBezTo>
                      <a:pt x="25" y="7"/>
                      <a:pt x="15" y="5"/>
                      <a:pt x="7" y="2"/>
                    </a:cubicBezTo>
                    <a:cubicBezTo>
                      <a:pt x="3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7"/>
                      <a:pt x="13" y="48"/>
                      <a:pt x="40" y="48"/>
                    </a:cubicBezTo>
                    <a:cubicBezTo>
                      <a:pt x="67" y="48"/>
                      <a:pt x="80" y="27"/>
                      <a:pt x="8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80" y="0"/>
                      <a:pt x="77" y="1"/>
                      <a:pt x="7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28" name="Freeform 37"/>
              <p:cNvSpPr>
                <a:spLocks noEditPoints="1" noChangeArrowheads="1"/>
              </p:cNvSpPr>
              <p:nvPr/>
            </p:nvSpPr>
            <p:spPr bwMode="auto">
              <a:xfrm flipH="1">
                <a:off x="5690324" y="3674589"/>
                <a:ext cx="315161" cy="367353"/>
              </a:xfrm>
              <a:custGeom>
                <a:avLst/>
                <a:gdLst>
                  <a:gd name="T0" fmla="*/ 96 w 192"/>
                  <a:gd name="T1" fmla="*/ 0 h 224"/>
                  <a:gd name="T2" fmla="*/ 0 w 192"/>
                  <a:gd name="T3" fmla="*/ 96 h 224"/>
                  <a:gd name="T4" fmla="*/ 48 w 192"/>
                  <a:gd name="T5" fmla="*/ 200 h 224"/>
                  <a:gd name="T6" fmla="*/ 67 w 192"/>
                  <a:gd name="T7" fmla="*/ 219 h 224"/>
                  <a:gd name="T8" fmla="*/ 90 w 192"/>
                  <a:gd name="T9" fmla="*/ 224 h 224"/>
                  <a:gd name="T10" fmla="*/ 96 w 192"/>
                  <a:gd name="T11" fmla="*/ 224 h 224"/>
                  <a:gd name="T12" fmla="*/ 125 w 192"/>
                  <a:gd name="T13" fmla="*/ 218 h 224"/>
                  <a:gd name="T14" fmla="*/ 144 w 192"/>
                  <a:gd name="T15" fmla="*/ 200 h 224"/>
                  <a:gd name="T16" fmla="*/ 192 w 192"/>
                  <a:gd name="T17" fmla="*/ 96 h 224"/>
                  <a:gd name="T18" fmla="*/ 96 w 192"/>
                  <a:gd name="T19" fmla="*/ 0 h 224"/>
                  <a:gd name="T20" fmla="*/ 113 w 192"/>
                  <a:gd name="T21" fmla="*/ 40 h 224"/>
                  <a:gd name="T22" fmla="*/ 31 w 192"/>
                  <a:gd name="T23" fmla="*/ 121 h 224"/>
                  <a:gd name="T24" fmla="*/ 31 w 192"/>
                  <a:gd name="T25" fmla="*/ 128 h 224"/>
                  <a:gd name="T26" fmla="*/ 24 w 192"/>
                  <a:gd name="T27" fmla="*/ 98 h 224"/>
                  <a:gd name="T28" fmla="*/ 99 w 192"/>
                  <a:gd name="T29" fmla="*/ 24 h 224"/>
                  <a:gd name="T30" fmla="*/ 160 w 192"/>
                  <a:gd name="T31" fmla="*/ 54 h 224"/>
                  <a:gd name="T32" fmla="*/ 113 w 192"/>
                  <a:gd name="T33" fmla="*/ 40 h 22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92"/>
                  <a:gd name="T52" fmla="*/ 0 h 224"/>
                  <a:gd name="T53" fmla="*/ 192 w 192"/>
                  <a:gd name="T54" fmla="*/ 224 h 224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92" h="224">
                    <a:moveTo>
                      <a:pt x="96" y="0"/>
                    </a:moveTo>
                    <a:cubicBezTo>
                      <a:pt x="43" y="0"/>
                      <a:pt x="0" y="43"/>
                      <a:pt x="0" y="96"/>
                    </a:cubicBezTo>
                    <a:cubicBezTo>
                      <a:pt x="0" y="144"/>
                      <a:pt x="48" y="184"/>
                      <a:pt x="48" y="200"/>
                    </a:cubicBezTo>
                    <a:cubicBezTo>
                      <a:pt x="48" y="205"/>
                      <a:pt x="54" y="213"/>
                      <a:pt x="67" y="219"/>
                    </a:cubicBezTo>
                    <a:cubicBezTo>
                      <a:pt x="73" y="220"/>
                      <a:pt x="82" y="223"/>
                      <a:pt x="90" y="224"/>
                    </a:cubicBezTo>
                    <a:cubicBezTo>
                      <a:pt x="92" y="224"/>
                      <a:pt x="94" y="224"/>
                      <a:pt x="96" y="224"/>
                    </a:cubicBezTo>
                    <a:cubicBezTo>
                      <a:pt x="103" y="224"/>
                      <a:pt x="113" y="222"/>
                      <a:pt x="125" y="218"/>
                    </a:cubicBezTo>
                    <a:cubicBezTo>
                      <a:pt x="138" y="213"/>
                      <a:pt x="144" y="205"/>
                      <a:pt x="144" y="200"/>
                    </a:cubicBezTo>
                    <a:cubicBezTo>
                      <a:pt x="144" y="184"/>
                      <a:pt x="192" y="144"/>
                      <a:pt x="192" y="96"/>
                    </a:cubicBezTo>
                    <a:cubicBezTo>
                      <a:pt x="192" y="43"/>
                      <a:pt x="149" y="0"/>
                      <a:pt x="96" y="0"/>
                    </a:cubicBezTo>
                    <a:close/>
                    <a:moveTo>
                      <a:pt x="113" y="40"/>
                    </a:moveTo>
                    <a:cubicBezTo>
                      <a:pt x="68" y="40"/>
                      <a:pt x="31" y="76"/>
                      <a:pt x="31" y="121"/>
                    </a:cubicBezTo>
                    <a:cubicBezTo>
                      <a:pt x="31" y="123"/>
                      <a:pt x="31" y="126"/>
                      <a:pt x="31" y="128"/>
                    </a:cubicBezTo>
                    <a:cubicBezTo>
                      <a:pt x="27" y="119"/>
                      <a:pt x="24" y="109"/>
                      <a:pt x="24" y="98"/>
                    </a:cubicBezTo>
                    <a:cubicBezTo>
                      <a:pt x="24" y="57"/>
                      <a:pt x="58" y="24"/>
                      <a:pt x="99" y="24"/>
                    </a:cubicBezTo>
                    <a:cubicBezTo>
                      <a:pt x="124" y="24"/>
                      <a:pt x="146" y="36"/>
                      <a:pt x="160" y="54"/>
                    </a:cubicBezTo>
                    <a:cubicBezTo>
                      <a:pt x="147" y="45"/>
                      <a:pt x="131" y="40"/>
                      <a:pt x="11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2635719" y="2031279"/>
              <a:ext cx="1375404" cy="1375404"/>
              <a:chOff x="2635719" y="2031279"/>
              <a:chExt cx="1375404" cy="1375404"/>
            </a:xfrm>
          </p:grpSpPr>
          <p:sp>
            <p:nvSpPr>
              <p:cNvPr id="35" name="椭圆 34"/>
              <p:cNvSpPr/>
              <p:nvPr/>
            </p:nvSpPr>
            <p:spPr>
              <a:xfrm rot="19111958" flipH="1">
                <a:off x="2747955" y="2143515"/>
                <a:ext cx="1150932" cy="1150932"/>
              </a:xfrm>
              <a:prstGeom prst="ellipse">
                <a:avLst/>
              </a:prstGeom>
              <a:ln w="12700">
                <a:gradFill>
                  <a:gsLst>
                    <a:gs pos="0">
                      <a:srgbClr val="1C212B">
                        <a:alpha val="0"/>
                      </a:srgbClr>
                    </a:gs>
                    <a:gs pos="97122">
                      <a:srgbClr val="B0D3F2"/>
                    </a:gs>
                    <a:gs pos="40000">
                      <a:schemeClr val="bg1">
                        <a:lumMod val="95000"/>
                        <a:alpha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椭圆 35"/>
              <p:cNvSpPr/>
              <p:nvPr/>
            </p:nvSpPr>
            <p:spPr>
              <a:xfrm rot="6917787" flipH="1">
                <a:off x="2635719" y="2031279"/>
                <a:ext cx="1375404" cy="1375404"/>
              </a:xfrm>
              <a:prstGeom prst="ellipse">
                <a:avLst/>
              </a:prstGeom>
              <a:ln w="12700">
                <a:gradFill>
                  <a:gsLst>
                    <a:gs pos="0">
                      <a:srgbClr val="1C212B">
                        <a:alpha val="0"/>
                      </a:srgbClr>
                    </a:gs>
                    <a:gs pos="97122">
                      <a:srgbClr val="B0D3F2"/>
                    </a:gs>
                    <a:gs pos="40000">
                      <a:schemeClr val="bg1">
                        <a:lumMod val="95000"/>
                        <a:alpha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686840" y="2906884"/>
            <a:ext cx="2813369" cy="553757"/>
            <a:chOff x="990523" y="3150337"/>
            <a:chExt cx="2813369" cy="553757"/>
          </a:xfrm>
        </p:grpSpPr>
        <p:sp>
          <p:nvSpPr>
            <p:cNvPr id="8" name="矩形 7"/>
            <p:cNvSpPr/>
            <p:nvPr/>
          </p:nvSpPr>
          <p:spPr>
            <a:xfrm>
              <a:off x="1057627" y="3193640"/>
              <a:ext cx="274626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  <a:hlinkClick r:id="rId4" action="ppaction://hlinkfile">
                    <a:extLst>
                      <a:ext uri="{DAF060AB-1E55-43B9-8AAB-6FB025537F2F}">
                        <wpsdc:hlinkClr xmlns="" xmlns:wpsdc="http://www.wps.cn/officeDocument/2017/drawingmlCustomData" val="FFFFFF"/>
                        <wpsdc:folHlinkClr xmlns="" xmlns:wpsdc="http://www.wps.cn/officeDocument/2017/drawingmlCustomData" val="FFFFFF"/>
                        <wpsdc:hlinkUnderline xmlns="" xmlns:wpsdc="http://www.wps.cn/officeDocument/2017/drawingmlCustomData" val="0"/>
                      </a:ext>
                    </a:extLst>
                  </a:hlinkClick>
                </a:rPr>
                <a:t>后端项目结构</a:t>
              </a:r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 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990523" y="3150337"/>
              <a:ext cx="2806561" cy="553757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椭圆 50"/>
          <p:cNvSpPr>
            <a:spLocks noChangeAspect="1"/>
          </p:cNvSpPr>
          <p:nvPr/>
        </p:nvSpPr>
        <p:spPr>
          <a:xfrm rot="19255319">
            <a:off x="5231431" y="3938736"/>
            <a:ext cx="1990741" cy="1990744"/>
          </a:xfrm>
          <a:prstGeom prst="ellipse">
            <a:avLst/>
          </a:prstGeom>
          <a:gradFill flip="none" rotWithShape="1">
            <a:gsLst>
              <a:gs pos="0">
                <a:srgbClr val="F2F2F2"/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 rot="20805855">
            <a:off x="4122669" y="4557718"/>
            <a:ext cx="4208276" cy="752790"/>
          </a:xfrm>
          <a:prstGeom prst="ellipse">
            <a:avLst/>
          </a:prstGeom>
          <a:ln w="12700">
            <a:gradFill>
              <a:gsLst>
                <a:gs pos="0">
                  <a:srgbClr val="1C212B">
                    <a:alpha val="0"/>
                  </a:srgbClr>
                </a:gs>
                <a:gs pos="97122">
                  <a:srgbClr val="8A9AB0"/>
                </a:gs>
                <a:gs pos="40000">
                  <a:schemeClr val="bg1">
                    <a:lumMod val="95000"/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>
            <a:spLocks noChangeAspect="1"/>
          </p:cNvSpPr>
          <p:nvPr/>
        </p:nvSpPr>
        <p:spPr>
          <a:xfrm rot="20758129">
            <a:off x="3207849" y="4538541"/>
            <a:ext cx="5648054" cy="1010342"/>
          </a:xfrm>
          <a:prstGeom prst="ellipse">
            <a:avLst/>
          </a:prstGeom>
          <a:ln w="12700">
            <a:gradFill>
              <a:gsLst>
                <a:gs pos="0">
                  <a:srgbClr val="1C212B">
                    <a:alpha val="0"/>
                  </a:srgbClr>
                </a:gs>
                <a:gs pos="97122">
                  <a:srgbClr val="8A9AB0"/>
                </a:gs>
                <a:gs pos="40000">
                  <a:schemeClr val="bg1">
                    <a:lumMod val="95000"/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>
            <a:spLocks noChangeAspect="1"/>
          </p:cNvSpPr>
          <p:nvPr/>
        </p:nvSpPr>
        <p:spPr>
          <a:xfrm rot="20948486">
            <a:off x="1495469" y="4460838"/>
            <a:ext cx="8950846" cy="1601156"/>
          </a:xfrm>
          <a:prstGeom prst="ellipse">
            <a:avLst/>
          </a:prstGeom>
          <a:ln w="12700">
            <a:gradFill>
              <a:gsLst>
                <a:gs pos="0">
                  <a:srgbClr val="1C212B">
                    <a:alpha val="0"/>
                  </a:srgbClr>
                </a:gs>
                <a:gs pos="97122">
                  <a:srgbClr val="8A9AB0"/>
                </a:gs>
                <a:gs pos="40000">
                  <a:schemeClr val="bg1">
                    <a:lumMod val="95000"/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 rot="21168884">
            <a:off x="-1520508" y="3843253"/>
            <a:ext cx="14943092" cy="2673068"/>
          </a:xfrm>
          <a:prstGeom prst="ellipse">
            <a:avLst/>
          </a:prstGeom>
          <a:ln w="12700">
            <a:gradFill>
              <a:gsLst>
                <a:gs pos="0">
                  <a:srgbClr val="1C212B">
                    <a:alpha val="0"/>
                  </a:srgbClr>
                </a:gs>
                <a:gs pos="97122">
                  <a:srgbClr val="8A9AB0"/>
                </a:gs>
                <a:gs pos="40000">
                  <a:schemeClr val="bg1">
                    <a:lumMod val="95000"/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8931865" y="567011"/>
            <a:ext cx="1375404" cy="1375404"/>
            <a:chOff x="8804045" y="2031279"/>
            <a:chExt cx="1375404" cy="1375404"/>
          </a:xfrm>
        </p:grpSpPr>
        <p:grpSp>
          <p:nvGrpSpPr>
            <p:cNvPr id="12" name="组合 11"/>
            <p:cNvGrpSpPr/>
            <p:nvPr/>
          </p:nvGrpSpPr>
          <p:grpSpPr>
            <a:xfrm>
              <a:off x="9056455" y="2477453"/>
              <a:ext cx="870584" cy="483056"/>
              <a:chOff x="6864061" y="1408756"/>
              <a:chExt cx="471794" cy="261781"/>
            </a:xfrm>
            <a:gradFill>
              <a:gsLst>
                <a:gs pos="97122">
                  <a:srgbClr val="B0D3F2"/>
                </a:gs>
                <a:gs pos="0">
                  <a:schemeClr val="bg1">
                    <a:lumMod val="95000"/>
                  </a:schemeClr>
                </a:gs>
              </a:gsLst>
              <a:lin ang="5400000" scaled="1"/>
            </a:gradFill>
            <a:effectLst>
              <a:outerShdw blurRad="431800" sx="123000" sy="123000" algn="ctr" rotWithShape="0">
                <a:srgbClr val="B0D3F2">
                  <a:alpha val="56000"/>
                </a:srgbClr>
              </a:outerShdw>
            </a:effectLst>
          </p:grpSpPr>
          <p:sp>
            <p:nvSpPr>
              <p:cNvPr id="32" name="Freeform 98"/>
              <p:cNvSpPr>
                <a:spLocks noChangeArrowheads="1"/>
              </p:cNvSpPr>
              <p:nvPr/>
            </p:nvSpPr>
            <p:spPr bwMode="auto">
              <a:xfrm flipH="1">
                <a:off x="6968827" y="1526488"/>
                <a:ext cx="314299" cy="92108"/>
              </a:xfrm>
              <a:custGeom>
                <a:avLst/>
                <a:gdLst>
                  <a:gd name="T0" fmla="*/ 192 w 192"/>
                  <a:gd name="T1" fmla="*/ 18 h 56"/>
                  <a:gd name="T2" fmla="*/ 80 w 192"/>
                  <a:gd name="T3" fmla="*/ 40 h 56"/>
                  <a:gd name="T4" fmla="*/ 88 w 192"/>
                  <a:gd name="T5" fmla="*/ 0 h 56"/>
                  <a:gd name="T6" fmla="*/ 82 w 192"/>
                  <a:gd name="T7" fmla="*/ 0 h 56"/>
                  <a:gd name="T8" fmla="*/ 3 w 192"/>
                  <a:gd name="T9" fmla="*/ 16 h 56"/>
                  <a:gd name="T10" fmla="*/ 0 w 192"/>
                  <a:gd name="T11" fmla="*/ 16 h 56"/>
                  <a:gd name="T12" fmla="*/ 0 w 192"/>
                  <a:gd name="T13" fmla="*/ 56 h 56"/>
                  <a:gd name="T14" fmla="*/ 192 w 192"/>
                  <a:gd name="T15" fmla="*/ 56 h 56"/>
                  <a:gd name="T16" fmla="*/ 192 w 192"/>
                  <a:gd name="T17" fmla="*/ 18 h 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92"/>
                  <a:gd name="T28" fmla="*/ 0 h 56"/>
                  <a:gd name="T29" fmla="*/ 192 w 192"/>
                  <a:gd name="T30" fmla="*/ 56 h 5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92" h="56">
                    <a:moveTo>
                      <a:pt x="192" y="18"/>
                    </a:moveTo>
                    <a:cubicBezTo>
                      <a:pt x="80" y="40"/>
                      <a:pt x="80" y="40"/>
                      <a:pt x="80" y="4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2" y="16"/>
                      <a:pt x="1" y="16"/>
                      <a:pt x="0" y="1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192" y="56"/>
                      <a:pt x="192" y="56"/>
                      <a:pt x="192" y="56"/>
                    </a:cubicBezTo>
                    <a:lnTo>
                      <a:pt x="19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33" name="Freeform 99"/>
              <p:cNvSpPr>
                <a:spLocks noEditPoints="1" noChangeArrowheads="1"/>
              </p:cNvSpPr>
              <p:nvPr/>
            </p:nvSpPr>
            <p:spPr bwMode="auto">
              <a:xfrm flipH="1">
                <a:off x="6864061" y="1408756"/>
                <a:ext cx="471794" cy="261781"/>
              </a:xfrm>
              <a:custGeom>
                <a:avLst/>
                <a:gdLst>
                  <a:gd name="T0" fmla="*/ 272 w 288"/>
                  <a:gd name="T1" fmla="*/ 40 h 160"/>
                  <a:gd name="T2" fmla="*/ 256 w 288"/>
                  <a:gd name="T3" fmla="*/ 40 h 160"/>
                  <a:gd name="T4" fmla="*/ 256 w 288"/>
                  <a:gd name="T5" fmla="*/ 16 h 160"/>
                  <a:gd name="T6" fmla="*/ 240 w 288"/>
                  <a:gd name="T7" fmla="*/ 0 h 160"/>
                  <a:gd name="T8" fmla="*/ 16 w 288"/>
                  <a:gd name="T9" fmla="*/ 0 h 160"/>
                  <a:gd name="T10" fmla="*/ 0 w 288"/>
                  <a:gd name="T11" fmla="*/ 16 h 160"/>
                  <a:gd name="T12" fmla="*/ 0 w 288"/>
                  <a:gd name="T13" fmla="*/ 144 h 160"/>
                  <a:gd name="T14" fmla="*/ 16 w 288"/>
                  <a:gd name="T15" fmla="*/ 160 h 160"/>
                  <a:gd name="T16" fmla="*/ 240 w 288"/>
                  <a:gd name="T17" fmla="*/ 160 h 160"/>
                  <a:gd name="T18" fmla="*/ 256 w 288"/>
                  <a:gd name="T19" fmla="*/ 144 h 160"/>
                  <a:gd name="T20" fmla="*/ 256 w 288"/>
                  <a:gd name="T21" fmla="*/ 120 h 160"/>
                  <a:gd name="T22" fmla="*/ 272 w 288"/>
                  <a:gd name="T23" fmla="*/ 120 h 160"/>
                  <a:gd name="T24" fmla="*/ 288 w 288"/>
                  <a:gd name="T25" fmla="*/ 104 h 160"/>
                  <a:gd name="T26" fmla="*/ 288 w 288"/>
                  <a:gd name="T27" fmla="*/ 56 h 160"/>
                  <a:gd name="T28" fmla="*/ 272 w 288"/>
                  <a:gd name="T29" fmla="*/ 40 h 160"/>
                  <a:gd name="T30" fmla="*/ 240 w 288"/>
                  <a:gd name="T31" fmla="*/ 144 h 160"/>
                  <a:gd name="T32" fmla="*/ 16 w 288"/>
                  <a:gd name="T33" fmla="*/ 144 h 160"/>
                  <a:gd name="T34" fmla="*/ 16 w 288"/>
                  <a:gd name="T35" fmla="*/ 16 h 160"/>
                  <a:gd name="T36" fmla="*/ 240 w 288"/>
                  <a:gd name="T37" fmla="*/ 16 h 160"/>
                  <a:gd name="T38" fmla="*/ 240 w 288"/>
                  <a:gd name="T39" fmla="*/ 144 h 160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88"/>
                  <a:gd name="T61" fmla="*/ 0 h 160"/>
                  <a:gd name="T62" fmla="*/ 288 w 288"/>
                  <a:gd name="T63" fmla="*/ 160 h 160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88" h="160">
                    <a:moveTo>
                      <a:pt x="272" y="40"/>
                    </a:moveTo>
                    <a:cubicBezTo>
                      <a:pt x="256" y="40"/>
                      <a:pt x="256" y="40"/>
                      <a:pt x="256" y="40"/>
                    </a:cubicBezTo>
                    <a:cubicBezTo>
                      <a:pt x="256" y="16"/>
                      <a:pt x="256" y="16"/>
                      <a:pt x="256" y="16"/>
                    </a:cubicBezTo>
                    <a:cubicBezTo>
                      <a:pt x="256" y="7"/>
                      <a:pt x="249" y="0"/>
                      <a:pt x="24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53"/>
                      <a:pt x="7" y="160"/>
                      <a:pt x="16" y="160"/>
                    </a:cubicBezTo>
                    <a:cubicBezTo>
                      <a:pt x="240" y="160"/>
                      <a:pt x="240" y="160"/>
                      <a:pt x="240" y="160"/>
                    </a:cubicBezTo>
                    <a:cubicBezTo>
                      <a:pt x="249" y="160"/>
                      <a:pt x="256" y="153"/>
                      <a:pt x="256" y="144"/>
                    </a:cubicBezTo>
                    <a:cubicBezTo>
                      <a:pt x="256" y="120"/>
                      <a:pt x="256" y="120"/>
                      <a:pt x="256" y="120"/>
                    </a:cubicBezTo>
                    <a:cubicBezTo>
                      <a:pt x="272" y="120"/>
                      <a:pt x="272" y="120"/>
                      <a:pt x="272" y="120"/>
                    </a:cubicBezTo>
                    <a:cubicBezTo>
                      <a:pt x="281" y="120"/>
                      <a:pt x="288" y="113"/>
                      <a:pt x="288" y="104"/>
                    </a:cubicBezTo>
                    <a:cubicBezTo>
                      <a:pt x="288" y="56"/>
                      <a:pt x="288" y="56"/>
                      <a:pt x="288" y="56"/>
                    </a:cubicBezTo>
                    <a:cubicBezTo>
                      <a:pt x="288" y="47"/>
                      <a:pt x="281" y="40"/>
                      <a:pt x="272" y="40"/>
                    </a:cubicBezTo>
                    <a:close/>
                    <a:moveTo>
                      <a:pt x="240" y="144"/>
                    </a:moveTo>
                    <a:cubicBezTo>
                      <a:pt x="16" y="144"/>
                      <a:pt x="16" y="144"/>
                      <a:pt x="16" y="144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40" y="16"/>
                      <a:pt x="240" y="16"/>
                      <a:pt x="240" y="16"/>
                    </a:cubicBezTo>
                    <a:lnTo>
                      <a:pt x="240" y="1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34" name="Freeform 100"/>
              <p:cNvSpPr>
                <a:spLocks noChangeArrowheads="1"/>
              </p:cNvSpPr>
              <p:nvPr/>
            </p:nvSpPr>
            <p:spPr bwMode="auto">
              <a:xfrm flipH="1">
                <a:off x="6968827" y="1461389"/>
                <a:ext cx="314299" cy="91416"/>
              </a:xfrm>
              <a:custGeom>
                <a:avLst/>
                <a:gdLst>
                  <a:gd name="T0" fmla="*/ 112 w 192"/>
                  <a:gd name="T1" fmla="*/ 56 h 56"/>
                  <a:gd name="T2" fmla="*/ 118 w 192"/>
                  <a:gd name="T3" fmla="*/ 56 h 56"/>
                  <a:gd name="T4" fmla="*/ 189 w 192"/>
                  <a:gd name="T5" fmla="*/ 42 h 56"/>
                  <a:gd name="T6" fmla="*/ 192 w 192"/>
                  <a:gd name="T7" fmla="*/ 42 h 56"/>
                  <a:gd name="T8" fmla="*/ 192 w 192"/>
                  <a:gd name="T9" fmla="*/ 0 h 56"/>
                  <a:gd name="T10" fmla="*/ 0 w 192"/>
                  <a:gd name="T11" fmla="*/ 0 h 56"/>
                  <a:gd name="T12" fmla="*/ 0 w 192"/>
                  <a:gd name="T13" fmla="*/ 40 h 56"/>
                  <a:gd name="T14" fmla="*/ 120 w 192"/>
                  <a:gd name="T15" fmla="*/ 16 h 56"/>
                  <a:gd name="T16" fmla="*/ 112 w 192"/>
                  <a:gd name="T17" fmla="*/ 56 h 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92"/>
                  <a:gd name="T28" fmla="*/ 0 h 56"/>
                  <a:gd name="T29" fmla="*/ 192 w 192"/>
                  <a:gd name="T30" fmla="*/ 56 h 5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92" h="56">
                    <a:moveTo>
                      <a:pt x="112" y="56"/>
                    </a:moveTo>
                    <a:cubicBezTo>
                      <a:pt x="118" y="56"/>
                      <a:pt x="118" y="56"/>
                      <a:pt x="118" y="56"/>
                    </a:cubicBezTo>
                    <a:cubicBezTo>
                      <a:pt x="189" y="42"/>
                      <a:pt x="189" y="42"/>
                      <a:pt x="189" y="42"/>
                    </a:cubicBezTo>
                    <a:cubicBezTo>
                      <a:pt x="190" y="42"/>
                      <a:pt x="191" y="42"/>
                      <a:pt x="192" y="42"/>
                    </a:cubicBezTo>
                    <a:cubicBezTo>
                      <a:pt x="192" y="0"/>
                      <a:pt x="192" y="0"/>
                      <a:pt x="19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20" y="16"/>
                      <a:pt x="120" y="16"/>
                      <a:pt x="120" y="16"/>
                    </a:cubicBezTo>
                    <a:lnTo>
                      <a:pt x="112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8804045" y="2031279"/>
              <a:ext cx="1375404" cy="1375404"/>
              <a:chOff x="2635719" y="2031279"/>
              <a:chExt cx="1375404" cy="1375404"/>
            </a:xfrm>
          </p:grpSpPr>
          <p:sp>
            <p:nvSpPr>
              <p:cNvPr id="38" name="椭圆 37"/>
              <p:cNvSpPr/>
              <p:nvPr/>
            </p:nvSpPr>
            <p:spPr>
              <a:xfrm rot="19111958" flipH="1">
                <a:off x="2747955" y="2143515"/>
                <a:ext cx="1150932" cy="1150932"/>
              </a:xfrm>
              <a:prstGeom prst="ellipse">
                <a:avLst/>
              </a:prstGeom>
              <a:ln w="12700">
                <a:gradFill>
                  <a:gsLst>
                    <a:gs pos="0">
                      <a:srgbClr val="1C212B">
                        <a:alpha val="0"/>
                      </a:srgbClr>
                    </a:gs>
                    <a:gs pos="97122">
                      <a:srgbClr val="B0D3F2"/>
                    </a:gs>
                    <a:gs pos="40000">
                      <a:schemeClr val="bg1">
                        <a:lumMod val="95000"/>
                        <a:alpha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>
              <a:xfrm rot="6917787" flipH="1">
                <a:off x="2635719" y="2031279"/>
                <a:ext cx="1375404" cy="1375404"/>
              </a:xfrm>
              <a:prstGeom prst="ellipse">
                <a:avLst/>
              </a:prstGeom>
              <a:ln w="12700">
                <a:gradFill>
                  <a:gsLst>
                    <a:gs pos="0">
                      <a:srgbClr val="1C212B">
                        <a:alpha val="0"/>
                      </a:srgbClr>
                    </a:gs>
                    <a:gs pos="97122">
                      <a:srgbClr val="B0D3F2"/>
                    </a:gs>
                    <a:gs pos="40000">
                      <a:schemeClr val="bg1">
                        <a:lumMod val="95000"/>
                        <a:alpha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7782334" y="2151019"/>
            <a:ext cx="3674466" cy="553757"/>
            <a:chOff x="7701290" y="3150337"/>
            <a:chExt cx="3674466" cy="553757"/>
          </a:xfrm>
        </p:grpSpPr>
        <p:sp>
          <p:nvSpPr>
            <p:cNvPr id="9" name="矩形 8"/>
            <p:cNvSpPr/>
            <p:nvPr/>
          </p:nvSpPr>
          <p:spPr>
            <a:xfrm>
              <a:off x="7713862" y="3192673"/>
              <a:ext cx="35844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  <a:hlinkClick r:id="" action="ppaction://hlinkshowjump?jump=nextslide">
                    <a:extLst>
                      <a:ext uri="{DAF060AB-1E55-43B9-8AAB-6FB025537F2F}">
                        <wpsdc:hlinkClr xmlns="" xmlns:wpsdc="http://www.wps.cn/officeDocument/2017/drawingmlCustomData" val="FFFFFF"/>
                        <wpsdc:folHlinkClr xmlns="" xmlns:wpsdc="http://www.wps.cn/officeDocument/2017/drawingmlCustomData" val="FFFFFF"/>
                        <wpsdc:hlinkUnderline xmlns="" xmlns:wpsdc="http://www.wps.cn/officeDocument/2017/drawingmlCustomData" val="0"/>
                      </a:ext>
                    </a:extLst>
                  </a:hlinkClick>
                </a:rPr>
                <a:t>服务器端结构</a:t>
              </a:r>
              <a:endParaRPr lang="zh-CN" altLang="en-US" sz="24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7701290" y="3150337"/>
              <a:ext cx="3674466" cy="553757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619592" y="2195111"/>
            <a:ext cx="243046" cy="2221766"/>
            <a:chOff x="9905842" y="4004861"/>
            <a:chExt cx="243046" cy="2221766"/>
          </a:xfrm>
        </p:grpSpPr>
        <p:cxnSp>
          <p:nvCxnSpPr>
            <p:cNvPr id="63" name="直接连接符 62"/>
            <p:cNvCxnSpPr/>
            <p:nvPr/>
          </p:nvCxnSpPr>
          <p:spPr>
            <a:xfrm>
              <a:off x="10029371" y="4020456"/>
              <a:ext cx="0" cy="220617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4" name="组合 63"/>
            <p:cNvGrpSpPr/>
            <p:nvPr/>
          </p:nvGrpSpPr>
          <p:grpSpPr>
            <a:xfrm>
              <a:off x="9905842" y="4004861"/>
              <a:ext cx="243046" cy="900514"/>
              <a:chOff x="9905842" y="4004861"/>
              <a:chExt cx="243046" cy="900514"/>
            </a:xfrm>
          </p:grpSpPr>
          <p:sp>
            <p:nvSpPr>
              <p:cNvPr id="65" name="椭圆 64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67" name="组合 66"/>
          <p:cNvGrpSpPr/>
          <p:nvPr/>
        </p:nvGrpSpPr>
        <p:grpSpPr>
          <a:xfrm>
            <a:off x="6019642" y="2620561"/>
            <a:ext cx="243046" cy="1796315"/>
            <a:chOff x="10305892" y="4430311"/>
            <a:chExt cx="243046" cy="1796315"/>
          </a:xfrm>
        </p:grpSpPr>
        <p:cxnSp>
          <p:nvCxnSpPr>
            <p:cNvPr id="68" name="直接连接符 67"/>
            <p:cNvCxnSpPr/>
            <p:nvPr/>
          </p:nvCxnSpPr>
          <p:spPr>
            <a:xfrm>
              <a:off x="10421257" y="4441372"/>
              <a:ext cx="0" cy="1785254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组合 68"/>
            <p:cNvGrpSpPr/>
            <p:nvPr/>
          </p:nvGrpSpPr>
          <p:grpSpPr>
            <a:xfrm>
              <a:off x="10305892" y="4430311"/>
              <a:ext cx="243046" cy="900514"/>
              <a:chOff x="9905842" y="4004861"/>
              <a:chExt cx="243046" cy="900514"/>
            </a:xfrm>
          </p:grpSpPr>
          <p:sp>
            <p:nvSpPr>
              <p:cNvPr id="70" name="椭圆 69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5801520" y="1126406"/>
            <a:ext cx="351630" cy="3101785"/>
            <a:chOff x="10087770" y="2936156"/>
            <a:chExt cx="351630" cy="3101785"/>
          </a:xfrm>
        </p:grpSpPr>
        <p:cxnSp>
          <p:nvCxnSpPr>
            <p:cNvPr id="73" name="直接连接符 72"/>
            <p:cNvCxnSpPr/>
            <p:nvPr/>
          </p:nvCxnSpPr>
          <p:spPr>
            <a:xfrm>
              <a:off x="10247086" y="2946400"/>
              <a:ext cx="0" cy="309154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4" name="组合 73"/>
            <p:cNvGrpSpPr/>
            <p:nvPr/>
          </p:nvGrpSpPr>
          <p:grpSpPr>
            <a:xfrm>
              <a:off x="10087770" y="2936156"/>
              <a:ext cx="351630" cy="1148164"/>
              <a:chOff x="9905842" y="4004861"/>
              <a:chExt cx="243046" cy="900514"/>
            </a:xfrm>
          </p:grpSpPr>
          <p:sp>
            <p:nvSpPr>
              <p:cNvPr id="75" name="椭圆 74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77" name="组合 76"/>
          <p:cNvGrpSpPr/>
          <p:nvPr/>
        </p:nvGrpSpPr>
        <p:grpSpPr>
          <a:xfrm>
            <a:off x="6124100" y="1527830"/>
            <a:ext cx="265270" cy="2395561"/>
            <a:chOff x="10410350" y="3337580"/>
            <a:chExt cx="265270" cy="2395561"/>
          </a:xfrm>
        </p:grpSpPr>
        <p:cxnSp>
          <p:nvCxnSpPr>
            <p:cNvPr id="78" name="直接连接符 77"/>
            <p:cNvCxnSpPr/>
            <p:nvPr/>
          </p:nvCxnSpPr>
          <p:spPr>
            <a:xfrm>
              <a:off x="10537372" y="3338286"/>
              <a:ext cx="0" cy="2394855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/>
            <p:cNvGrpSpPr/>
            <p:nvPr/>
          </p:nvGrpSpPr>
          <p:grpSpPr>
            <a:xfrm>
              <a:off x="10410350" y="3337580"/>
              <a:ext cx="265270" cy="982856"/>
              <a:chOff x="9905842" y="4004861"/>
              <a:chExt cx="243046" cy="900514"/>
            </a:xfrm>
          </p:grpSpPr>
          <p:sp>
            <p:nvSpPr>
              <p:cNvPr id="80" name="椭圆 79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82" name="组合 81"/>
          <p:cNvGrpSpPr/>
          <p:nvPr/>
        </p:nvGrpSpPr>
        <p:grpSpPr>
          <a:xfrm>
            <a:off x="6391320" y="1871117"/>
            <a:ext cx="173310" cy="1108847"/>
            <a:chOff x="10677570" y="3680867"/>
            <a:chExt cx="173310" cy="1108847"/>
          </a:xfrm>
        </p:grpSpPr>
        <p:cxnSp>
          <p:nvCxnSpPr>
            <p:cNvPr id="83" name="直接连接符 82"/>
            <p:cNvCxnSpPr/>
            <p:nvPr/>
          </p:nvCxnSpPr>
          <p:spPr>
            <a:xfrm>
              <a:off x="10755086" y="3686628"/>
              <a:ext cx="0" cy="1103086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4" name="组合 83"/>
            <p:cNvGrpSpPr/>
            <p:nvPr/>
          </p:nvGrpSpPr>
          <p:grpSpPr>
            <a:xfrm>
              <a:off x="10677570" y="3680867"/>
              <a:ext cx="173310" cy="642134"/>
              <a:chOff x="9905842" y="4004861"/>
              <a:chExt cx="243046" cy="900514"/>
            </a:xfrm>
          </p:grpSpPr>
          <p:sp>
            <p:nvSpPr>
              <p:cNvPr id="85" name="椭圆 84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16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6" presetClass="emph" presetSubtype="0" autoRev="1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6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23" presetClass="entr" presetSubtype="16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16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autoRev="1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23" presetClass="entr" presetSubtype="16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 animBg="1"/>
          <p:bldP spid="51" grpId="1" animBg="1"/>
          <p:bldP spid="52" grpId="0" animBg="1"/>
          <p:bldP spid="56" grpId="0" animBg="1"/>
          <p:bldP spid="57" grpId="0" animBg="1"/>
          <p:bldP spid="6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16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6" presetClass="emph" presetSubtype="0" autoRev="1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6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23" presetClass="entr" presetSubtype="16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16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autoRev="1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23" presetClass="entr" presetSubtype="16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 animBg="1"/>
          <p:bldP spid="51" grpId="1" animBg="1"/>
          <p:bldP spid="52" grpId="0" animBg="1"/>
          <p:bldP spid="56" grpId="0" animBg="1"/>
          <p:bldP spid="57" grpId="0" animBg="1"/>
          <p:bldP spid="60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/>
          <p:cNvGrpSpPr/>
          <p:nvPr/>
        </p:nvGrpSpPr>
        <p:grpSpPr>
          <a:xfrm>
            <a:off x="-1113245" y="3199686"/>
            <a:ext cx="4682098" cy="4682098"/>
            <a:chOff x="-1998149" y="3052202"/>
            <a:chExt cx="4682098" cy="4682098"/>
          </a:xfrm>
        </p:grpSpPr>
        <p:sp>
          <p:nvSpPr>
            <p:cNvPr id="109" name="椭圆 108"/>
            <p:cNvSpPr/>
            <p:nvPr/>
          </p:nvSpPr>
          <p:spPr>
            <a:xfrm>
              <a:off x="-1998149" y="3052202"/>
              <a:ext cx="4682098" cy="46820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95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-1213696" y="3844425"/>
              <a:ext cx="3081898" cy="30818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84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-481972" y="4731324"/>
              <a:ext cx="1447172" cy="1301176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7" name="组合 106"/>
            <p:cNvGrpSpPr/>
            <p:nvPr/>
          </p:nvGrpSpPr>
          <p:grpSpPr>
            <a:xfrm>
              <a:off x="-245549" y="4262330"/>
              <a:ext cx="1331400" cy="1766542"/>
              <a:chOff x="4345501" y="-500170"/>
              <a:chExt cx="1331400" cy="1766542"/>
            </a:xfrm>
            <a:scene3d>
              <a:camera prst="orthographicFront">
                <a:rot lat="2400002" lon="21599994" rev="19499985"/>
              </a:camera>
              <a:lightRig rig="threePt" dir="t"/>
            </a:scene3d>
          </p:grpSpPr>
          <p:cxnSp>
            <p:nvCxnSpPr>
              <p:cNvPr id="87" name="直接连接符 86"/>
              <p:cNvCxnSpPr/>
              <p:nvPr/>
            </p:nvCxnSpPr>
            <p:spPr>
              <a:xfrm>
                <a:off x="43455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/>
              <p:nvPr/>
            </p:nvCxnSpPr>
            <p:spPr>
              <a:xfrm>
                <a:off x="4379439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>
                <a:off x="4473942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>
                <a:off x="4618047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/>
              <p:nvPr/>
            </p:nvCxnSpPr>
            <p:spPr>
              <a:xfrm>
                <a:off x="4800788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/>
              <p:nvPr/>
            </p:nvCxnSpPr>
            <p:spPr>
              <a:xfrm>
                <a:off x="5011201" y="-50017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/>
              <p:nvPr/>
            </p:nvCxnSpPr>
            <p:spPr>
              <a:xfrm>
                <a:off x="5221614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/>
              <p:nvPr/>
            </p:nvCxnSpPr>
            <p:spPr>
              <a:xfrm>
                <a:off x="5404355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/>
            </p:nvCxnSpPr>
            <p:spPr>
              <a:xfrm>
                <a:off x="5548460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/>
              <p:nvPr/>
            </p:nvCxnSpPr>
            <p:spPr>
              <a:xfrm>
                <a:off x="5642963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/>
              <p:nvPr/>
            </p:nvCxnSpPr>
            <p:spPr>
              <a:xfrm>
                <a:off x="56769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>
                <a:off x="5642963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/>
            </p:nvCxnSpPr>
            <p:spPr>
              <a:xfrm>
                <a:off x="5548460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/>
            </p:nvCxnSpPr>
            <p:spPr>
              <a:xfrm>
                <a:off x="5404355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/>
              <p:nvPr/>
            </p:nvCxnSpPr>
            <p:spPr>
              <a:xfrm>
                <a:off x="5221614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/>
              <p:nvPr/>
            </p:nvCxnSpPr>
            <p:spPr>
              <a:xfrm>
                <a:off x="5011201" y="143328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/>
              <p:nvPr/>
            </p:nvCxnSpPr>
            <p:spPr>
              <a:xfrm>
                <a:off x="4800788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/>
              <p:nvPr/>
            </p:nvCxnSpPr>
            <p:spPr>
              <a:xfrm>
                <a:off x="4618047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/>
              <p:nvPr/>
            </p:nvCxnSpPr>
            <p:spPr>
              <a:xfrm>
                <a:off x="4473942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/>
              <p:nvPr/>
            </p:nvCxnSpPr>
            <p:spPr>
              <a:xfrm>
                <a:off x="4379439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/>
          <p:cNvGrpSpPr/>
          <p:nvPr/>
        </p:nvGrpSpPr>
        <p:grpSpPr>
          <a:xfrm>
            <a:off x="-161312" y="-173889"/>
            <a:ext cx="3031512" cy="1091464"/>
            <a:chOff x="-161312" y="-173889"/>
            <a:chExt cx="3031512" cy="1091464"/>
          </a:xfrm>
        </p:grpSpPr>
        <p:grpSp>
          <p:nvGrpSpPr>
            <p:cNvPr id="15" name="组合 14"/>
            <p:cNvGrpSpPr/>
            <p:nvPr/>
          </p:nvGrpSpPr>
          <p:grpSpPr>
            <a:xfrm>
              <a:off x="-161312" y="-173889"/>
              <a:ext cx="3031512" cy="1091464"/>
              <a:chOff x="-161312" y="-173889"/>
              <a:chExt cx="3031512" cy="1091464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/>
              <p:cNvSpPr txBox="1"/>
              <p:nvPr/>
            </p:nvSpPr>
            <p:spPr>
              <a:xfrm>
                <a:off x="779160" y="171775"/>
                <a:ext cx="2091040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b="1" dirty="0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  <a:hlinkClick r:id="rId4" action="ppaction://hlinksldjump">
                      <a:extLst>
                        <a:ext uri="{DAF060AB-1E55-43B9-8AAB-6FB025537F2F}">
                          <wpsdc:hlinkClr xmlns="" xmlns:wpsdc="http://www.wps.cn/officeDocument/2017/drawingmlCustomData" val="FFFFFF"/>
                          <wpsdc:folHlinkClr xmlns="" xmlns:wpsdc="http://www.wps.cn/officeDocument/2017/drawingmlCustomData" val="FFFFFF"/>
                          <wpsdc:hlinkUnderline xmlns="" xmlns:wpsdc="http://www.wps.cn/officeDocument/2017/drawingmlCustomData" val="0"/>
                        </a:ext>
                      </a:extLst>
                    </a:hlinkClick>
                  </a:rPr>
                  <a:t>后端分享</a:t>
                </a:r>
                <a:endParaRPr lang="zh-CN" altLang="en-US" sz="32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endParaRP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/>
            <p:cNvCxnSpPr/>
            <p:nvPr/>
          </p:nvCxnSpPr>
          <p:spPr>
            <a:xfrm flipH="1">
              <a:off x="-22679" y="781050"/>
              <a:ext cx="2829379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2013334" y="2729644"/>
            <a:ext cx="7695747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前端网页的访问管理：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 nginx</a:t>
            </a:r>
          </a:p>
          <a:p>
            <a:pPr>
              <a:lnSpc>
                <a:spcPct val="130000"/>
              </a:lnSpc>
            </a:pP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jar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包后台运行方式：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  nohup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指令设置为不挂断进程</a:t>
            </a:r>
          </a:p>
        </p:txBody>
      </p:sp>
      <p:sp>
        <p:nvSpPr>
          <p:cNvPr id="3" name="矩形 2"/>
          <p:cNvSpPr/>
          <p:nvPr/>
        </p:nvSpPr>
        <p:spPr>
          <a:xfrm>
            <a:off x="2013334" y="2114104"/>
            <a:ext cx="229421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服务器端结构：</a:t>
            </a:r>
            <a:endParaRPr lang="zh-CN" altLang="zh-CN" sz="24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9905842" y="4004861"/>
            <a:ext cx="243046" cy="2221766"/>
            <a:chOff x="9905842" y="4004861"/>
            <a:chExt cx="243046" cy="2221766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10029371" y="4020456"/>
              <a:ext cx="0" cy="220617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/>
            <p:cNvGrpSpPr/>
            <p:nvPr/>
          </p:nvGrpSpPr>
          <p:grpSpPr>
            <a:xfrm>
              <a:off x="9905842" y="4004861"/>
              <a:ext cx="243046" cy="900514"/>
              <a:chOff x="9905842" y="4004861"/>
              <a:chExt cx="243046" cy="900514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2" name="组合 51"/>
          <p:cNvGrpSpPr/>
          <p:nvPr/>
        </p:nvGrpSpPr>
        <p:grpSpPr>
          <a:xfrm>
            <a:off x="10305892" y="4430311"/>
            <a:ext cx="243046" cy="1796315"/>
            <a:chOff x="10305892" y="4430311"/>
            <a:chExt cx="243046" cy="1796315"/>
          </a:xfrm>
        </p:grpSpPr>
        <p:cxnSp>
          <p:nvCxnSpPr>
            <p:cNvPr id="25" name="直接连接符 24"/>
            <p:cNvCxnSpPr/>
            <p:nvPr/>
          </p:nvCxnSpPr>
          <p:spPr>
            <a:xfrm>
              <a:off x="10421257" y="4441372"/>
              <a:ext cx="0" cy="1785254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组合 32"/>
            <p:cNvGrpSpPr/>
            <p:nvPr/>
          </p:nvGrpSpPr>
          <p:grpSpPr>
            <a:xfrm>
              <a:off x="10305892" y="4430311"/>
              <a:ext cx="243046" cy="900514"/>
              <a:chOff x="9905842" y="4004861"/>
              <a:chExt cx="243046" cy="900514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10087770" y="2936156"/>
            <a:ext cx="351630" cy="3101785"/>
            <a:chOff x="10087770" y="2936156"/>
            <a:chExt cx="351630" cy="3101785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0247086" y="2946400"/>
              <a:ext cx="0" cy="309154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组合 35"/>
            <p:cNvGrpSpPr/>
            <p:nvPr/>
          </p:nvGrpSpPr>
          <p:grpSpPr>
            <a:xfrm>
              <a:off x="10087770" y="2936156"/>
              <a:ext cx="351630" cy="1148164"/>
              <a:chOff x="9905842" y="4004861"/>
              <a:chExt cx="243046" cy="900514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10410350" y="3337580"/>
            <a:ext cx="265270" cy="2395561"/>
            <a:chOff x="10410350" y="3337580"/>
            <a:chExt cx="265270" cy="2395561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10537372" y="3338286"/>
              <a:ext cx="0" cy="2394855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组合 44"/>
            <p:cNvGrpSpPr/>
            <p:nvPr/>
          </p:nvGrpSpPr>
          <p:grpSpPr>
            <a:xfrm>
              <a:off x="10410350" y="3337580"/>
              <a:ext cx="265270" cy="982856"/>
              <a:chOff x="9905842" y="4004861"/>
              <a:chExt cx="243046" cy="900514"/>
            </a:xfrm>
          </p:grpSpPr>
          <p:sp>
            <p:nvSpPr>
              <p:cNvPr id="46" name="椭圆 45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10677570" y="3680867"/>
            <a:ext cx="173310" cy="1108847"/>
            <a:chOff x="10677570" y="3680867"/>
            <a:chExt cx="173310" cy="1108847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10755086" y="3686628"/>
              <a:ext cx="0" cy="1103086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10677570" y="3680867"/>
              <a:ext cx="173310" cy="642134"/>
              <a:chOff x="9905842" y="4004861"/>
              <a:chExt cx="243046" cy="900514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 rot="3019595">
            <a:off x="8942305" y="1903608"/>
            <a:ext cx="3287359" cy="1555098"/>
            <a:chOff x="9074283" y="5749492"/>
            <a:chExt cx="1436676" cy="679625"/>
          </a:xfrm>
        </p:grpSpPr>
        <p:sp>
          <p:nvSpPr>
            <p:cNvPr id="29" name="椭圆 28"/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椭圆 29"/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 rot="1908641">
            <a:off x="11256373" y="2456558"/>
            <a:ext cx="869024" cy="411096"/>
            <a:chOff x="9074283" y="5749492"/>
            <a:chExt cx="1436676" cy="679625"/>
          </a:xfrm>
        </p:grpSpPr>
        <p:sp>
          <p:nvSpPr>
            <p:cNvPr id="55" name="椭圆 54"/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 rot="20858488">
            <a:off x="9789523" y="1256408"/>
            <a:ext cx="869024" cy="411096"/>
            <a:chOff x="9074283" y="5749492"/>
            <a:chExt cx="1436676" cy="679625"/>
          </a:xfrm>
        </p:grpSpPr>
        <p:sp>
          <p:nvSpPr>
            <p:cNvPr id="58" name="椭圆 57"/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3" name="直接连接符 112"/>
          <p:cNvCxnSpPr/>
          <p:nvPr/>
        </p:nvCxnSpPr>
        <p:spPr>
          <a:xfrm>
            <a:off x="2072727" y="2667650"/>
            <a:ext cx="3568656" cy="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55923" y="2080970"/>
            <a:ext cx="2967280" cy="2967280"/>
            <a:chOff x="494023" y="2080970"/>
            <a:chExt cx="2967280" cy="2967280"/>
          </a:xfrm>
        </p:grpSpPr>
        <p:sp>
          <p:nvSpPr>
            <p:cNvPr id="32" name="十二边形 31"/>
            <p:cNvSpPr/>
            <p:nvPr/>
          </p:nvSpPr>
          <p:spPr>
            <a:xfrm rot="1175927">
              <a:off x="494023" y="2080970"/>
              <a:ext cx="2967280" cy="2967280"/>
            </a:xfrm>
            <a:prstGeom prst="dodecagon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B0D3F2"/>
                  </a:gs>
                  <a:gs pos="48000">
                    <a:srgbClr val="D5B8EA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十二边形 4"/>
            <p:cNvSpPr/>
            <p:nvPr/>
          </p:nvSpPr>
          <p:spPr>
            <a:xfrm>
              <a:off x="494023" y="2080970"/>
              <a:ext cx="2967280" cy="2967280"/>
            </a:xfrm>
            <a:prstGeom prst="dodecagon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B0D3F2"/>
                  </a:gs>
                  <a:gs pos="48000">
                    <a:srgbClr val="D5B8EA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-161312" y="-173889"/>
            <a:ext cx="4361353" cy="1091464"/>
            <a:chOff x="-161312" y="-173889"/>
            <a:chExt cx="4361353" cy="1091464"/>
          </a:xfrm>
        </p:grpSpPr>
        <p:grpSp>
          <p:nvGrpSpPr>
            <p:cNvPr id="15" name="组合 14"/>
            <p:cNvGrpSpPr/>
            <p:nvPr/>
          </p:nvGrpSpPr>
          <p:grpSpPr>
            <a:xfrm>
              <a:off x="-161312" y="-173889"/>
              <a:ext cx="4330356" cy="1091464"/>
              <a:chOff x="-161312" y="-173889"/>
              <a:chExt cx="4330356" cy="1091464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/>
              <p:cNvSpPr txBox="1"/>
              <p:nvPr/>
            </p:nvSpPr>
            <p:spPr>
              <a:xfrm>
                <a:off x="779160" y="171775"/>
                <a:ext cx="3389884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dist">
                  <a:defRPr sz="3200" b="1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</a:defRPr>
                </a:lvl1pPr>
              </a:lstStyle>
              <a:p>
                <a:r>
                  <a:rPr lang="zh-CN" altLang="en-US" dirty="0">
                    <a:hlinkClick r:id="rId4" action="ppaction://hlinksldjump"/>
                  </a:rPr>
                  <a:t>后端分享</a:t>
                </a:r>
                <a:endParaRPr lang="zh-CN" altLang="en-US" dirty="0"/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/>
            <p:cNvCxnSpPr/>
            <p:nvPr/>
          </p:nvCxnSpPr>
          <p:spPr>
            <a:xfrm flipH="1">
              <a:off x="-22678" y="781050"/>
              <a:ext cx="4222719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674370" y="2632710"/>
            <a:ext cx="2592070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发送请求时，自定义了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contentType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的属性，使得请求是复杂请求，有预检请求和正式请求两次请求</a:t>
            </a:r>
          </a:p>
        </p:txBody>
      </p:sp>
      <p:sp>
        <p:nvSpPr>
          <p:cNvPr id="4" name="矩形 3"/>
          <p:cNvSpPr/>
          <p:nvPr/>
        </p:nvSpPr>
        <p:spPr>
          <a:xfrm>
            <a:off x="9163987" y="2791361"/>
            <a:ext cx="2348459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shiro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框架识别预检请求没有用户认证，导致跳转到未授权接口</a:t>
            </a:r>
          </a:p>
        </p:txBody>
      </p:sp>
      <p:sp>
        <p:nvSpPr>
          <p:cNvPr id="26" name="矩形 25"/>
          <p:cNvSpPr/>
          <p:nvPr/>
        </p:nvSpPr>
        <p:spPr>
          <a:xfrm>
            <a:off x="5298346" y="3188504"/>
            <a:ext cx="159530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  <a:hlinkClick r:id="rId5" action="ppaction://hlinkfile">
                  <a:extLst>
                    <a:ext uri="{DAF060AB-1E55-43B9-8AAB-6FB025537F2F}">
                      <wpsdc:hlinkClr xmlns="" xmlns:wpsdc="http://www.wps.cn/officeDocument/2017/drawingmlCustomData" val="FFFFFF"/>
                      <wpsdc:folHlinkClr xmlns="" xmlns:wpsdc="http://www.wps.cn/officeDocument/2017/drawingmlCustomData" val="FFFFFF"/>
                      <wpsdc:hlinkUnderline xmlns="" xmlns:wpsdc="http://www.wps.cn/officeDocument/2017/drawingmlCustomData" val="0"/>
                    </a:ext>
                  </a:extLst>
                </a:hlinkClick>
              </a:rPr>
              <a:t>报错</a:t>
            </a:r>
            <a:endParaRPr lang="zh-CN" altLang="en-US" sz="28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429807" y="3054939"/>
            <a:ext cx="5332386" cy="728134"/>
            <a:chOff x="3486149" y="3369733"/>
            <a:chExt cx="5332386" cy="728134"/>
          </a:xfrm>
        </p:grpSpPr>
        <p:sp>
          <p:nvSpPr>
            <p:cNvPr id="25" name="任意多边形 24"/>
            <p:cNvSpPr/>
            <p:nvPr/>
          </p:nvSpPr>
          <p:spPr>
            <a:xfrm>
              <a:off x="3486149" y="3369733"/>
              <a:ext cx="1966383" cy="728134"/>
            </a:xfrm>
            <a:custGeom>
              <a:avLst/>
              <a:gdLst>
                <a:gd name="connsiteX0" fmla="*/ 1257300 w 1257300"/>
                <a:gd name="connsiteY0" fmla="*/ 609600 h 1181100"/>
                <a:gd name="connsiteX1" fmla="*/ 1066800 w 1257300"/>
                <a:gd name="connsiteY1" fmla="*/ 609600 h 1181100"/>
                <a:gd name="connsiteX2" fmla="*/ 971550 w 1257300"/>
                <a:gd name="connsiteY2" fmla="*/ 228600 h 1181100"/>
                <a:gd name="connsiteX3" fmla="*/ 895350 w 1257300"/>
                <a:gd name="connsiteY3" fmla="*/ 1104900 h 1181100"/>
                <a:gd name="connsiteX4" fmla="*/ 762000 w 1257300"/>
                <a:gd name="connsiteY4" fmla="*/ 228600 h 1181100"/>
                <a:gd name="connsiteX5" fmla="*/ 723900 w 1257300"/>
                <a:gd name="connsiteY5" fmla="*/ 990600 h 1181100"/>
                <a:gd name="connsiteX6" fmla="*/ 571500 w 1257300"/>
                <a:gd name="connsiteY6" fmla="*/ 0 h 1181100"/>
                <a:gd name="connsiteX7" fmla="*/ 476250 w 1257300"/>
                <a:gd name="connsiteY7" fmla="*/ 1181100 h 1181100"/>
                <a:gd name="connsiteX8" fmla="*/ 323850 w 1257300"/>
                <a:gd name="connsiteY8" fmla="*/ 571500 h 1181100"/>
                <a:gd name="connsiteX9" fmla="*/ 0 w 1257300"/>
                <a:gd name="connsiteY9" fmla="*/ 571500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7300" h="1181100">
                  <a:moveTo>
                    <a:pt x="1257300" y="609600"/>
                  </a:moveTo>
                  <a:lnTo>
                    <a:pt x="1066800" y="609600"/>
                  </a:lnTo>
                  <a:lnTo>
                    <a:pt x="971550" y="228600"/>
                  </a:lnTo>
                  <a:lnTo>
                    <a:pt x="895350" y="1104900"/>
                  </a:lnTo>
                  <a:lnTo>
                    <a:pt x="762000" y="228600"/>
                  </a:lnTo>
                  <a:lnTo>
                    <a:pt x="723900" y="990600"/>
                  </a:lnTo>
                  <a:lnTo>
                    <a:pt x="571500" y="0"/>
                  </a:lnTo>
                  <a:lnTo>
                    <a:pt x="476250" y="1181100"/>
                  </a:lnTo>
                  <a:lnTo>
                    <a:pt x="323850" y="571500"/>
                  </a:lnTo>
                  <a:lnTo>
                    <a:pt x="0" y="571500"/>
                  </a:lnTo>
                </a:path>
              </a:pathLst>
            </a:custGeom>
            <a:noFill/>
            <a:ln>
              <a:gradFill flip="none" rotWithShape="1">
                <a:gsLst>
                  <a:gs pos="5036">
                    <a:srgbClr val="B0D3F2"/>
                  </a:gs>
                  <a:gs pos="68000">
                    <a:srgbClr val="D5B8EA">
                      <a:alpha val="70000"/>
                    </a:srgbClr>
                  </a:gs>
                  <a:gs pos="100000">
                    <a:srgbClr val="2A313D">
                      <a:alpha val="3600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任意多边形 26"/>
            <p:cNvSpPr/>
            <p:nvPr/>
          </p:nvSpPr>
          <p:spPr>
            <a:xfrm flipH="1">
              <a:off x="6754281" y="3369733"/>
              <a:ext cx="2064254" cy="728134"/>
            </a:xfrm>
            <a:custGeom>
              <a:avLst/>
              <a:gdLst>
                <a:gd name="connsiteX0" fmla="*/ 1257300 w 1257300"/>
                <a:gd name="connsiteY0" fmla="*/ 609600 h 1181100"/>
                <a:gd name="connsiteX1" fmla="*/ 1066800 w 1257300"/>
                <a:gd name="connsiteY1" fmla="*/ 609600 h 1181100"/>
                <a:gd name="connsiteX2" fmla="*/ 971550 w 1257300"/>
                <a:gd name="connsiteY2" fmla="*/ 228600 h 1181100"/>
                <a:gd name="connsiteX3" fmla="*/ 895350 w 1257300"/>
                <a:gd name="connsiteY3" fmla="*/ 1104900 h 1181100"/>
                <a:gd name="connsiteX4" fmla="*/ 762000 w 1257300"/>
                <a:gd name="connsiteY4" fmla="*/ 228600 h 1181100"/>
                <a:gd name="connsiteX5" fmla="*/ 723900 w 1257300"/>
                <a:gd name="connsiteY5" fmla="*/ 990600 h 1181100"/>
                <a:gd name="connsiteX6" fmla="*/ 571500 w 1257300"/>
                <a:gd name="connsiteY6" fmla="*/ 0 h 1181100"/>
                <a:gd name="connsiteX7" fmla="*/ 476250 w 1257300"/>
                <a:gd name="connsiteY7" fmla="*/ 1181100 h 1181100"/>
                <a:gd name="connsiteX8" fmla="*/ 323850 w 1257300"/>
                <a:gd name="connsiteY8" fmla="*/ 571500 h 1181100"/>
                <a:gd name="connsiteX9" fmla="*/ 0 w 1257300"/>
                <a:gd name="connsiteY9" fmla="*/ 571500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7300" h="1181100">
                  <a:moveTo>
                    <a:pt x="1257300" y="609600"/>
                  </a:moveTo>
                  <a:lnTo>
                    <a:pt x="1066800" y="609600"/>
                  </a:lnTo>
                  <a:lnTo>
                    <a:pt x="971550" y="228600"/>
                  </a:lnTo>
                  <a:lnTo>
                    <a:pt x="895350" y="1104900"/>
                  </a:lnTo>
                  <a:lnTo>
                    <a:pt x="762000" y="228600"/>
                  </a:lnTo>
                  <a:lnTo>
                    <a:pt x="723900" y="990600"/>
                  </a:lnTo>
                  <a:lnTo>
                    <a:pt x="571500" y="0"/>
                  </a:lnTo>
                  <a:lnTo>
                    <a:pt x="476250" y="1181100"/>
                  </a:lnTo>
                  <a:lnTo>
                    <a:pt x="323850" y="571500"/>
                  </a:lnTo>
                  <a:lnTo>
                    <a:pt x="0" y="571500"/>
                  </a:lnTo>
                </a:path>
              </a:pathLst>
            </a:custGeom>
            <a:noFill/>
            <a:ln>
              <a:gradFill flip="none" rotWithShape="1">
                <a:gsLst>
                  <a:gs pos="5036">
                    <a:srgbClr val="B0D3F2"/>
                  </a:gs>
                  <a:gs pos="68000">
                    <a:srgbClr val="D5B8EA">
                      <a:alpha val="70000"/>
                    </a:srgbClr>
                  </a:gs>
                  <a:gs pos="100000">
                    <a:srgbClr val="2A313D">
                      <a:alpha val="3600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矩形 27"/>
          <p:cNvSpPr/>
          <p:nvPr/>
        </p:nvSpPr>
        <p:spPr>
          <a:xfrm>
            <a:off x="3266294" y="2843730"/>
            <a:ext cx="83445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 dirty="0">
                <a:gradFill flip="none" rotWithShape="1">
                  <a:gsLst>
                    <a:gs pos="0">
                      <a:schemeClr val="bg1"/>
                    </a:gs>
                    <a:gs pos="50000">
                      <a:srgbClr val="B6B6B6"/>
                    </a:gs>
                    <a:gs pos="100000">
                      <a:schemeClr val="bg1">
                        <a:lumMod val="50000"/>
                        <a:alpha val="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前</a:t>
            </a:r>
          </a:p>
        </p:txBody>
      </p:sp>
      <p:sp>
        <p:nvSpPr>
          <p:cNvPr id="29" name="矩形 28"/>
          <p:cNvSpPr/>
          <p:nvPr/>
        </p:nvSpPr>
        <p:spPr>
          <a:xfrm>
            <a:off x="8050967" y="3398366"/>
            <a:ext cx="83445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 dirty="0">
                <a:gradFill flip="none" rotWithShape="1">
                  <a:gsLst>
                    <a:gs pos="0">
                      <a:schemeClr val="bg1"/>
                    </a:gs>
                    <a:gs pos="50000">
                      <a:srgbClr val="B6B6B6"/>
                    </a:gs>
                    <a:gs pos="100000">
                      <a:schemeClr val="bg1">
                        <a:lumMod val="50000"/>
                        <a:alpha val="0"/>
                      </a:schemeClr>
                    </a:gs>
                  </a:gsLst>
                  <a:lin ang="108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后</a:t>
            </a:r>
          </a:p>
        </p:txBody>
      </p:sp>
      <p:grpSp>
        <p:nvGrpSpPr>
          <p:cNvPr id="33" name="组合 32"/>
          <p:cNvGrpSpPr/>
          <p:nvPr/>
        </p:nvGrpSpPr>
        <p:grpSpPr>
          <a:xfrm>
            <a:off x="8780773" y="2080970"/>
            <a:ext cx="2967280" cy="2967280"/>
            <a:chOff x="494023" y="2080970"/>
            <a:chExt cx="2967280" cy="2967280"/>
          </a:xfrm>
        </p:grpSpPr>
        <p:sp>
          <p:nvSpPr>
            <p:cNvPr id="34" name="十二边形 33"/>
            <p:cNvSpPr/>
            <p:nvPr/>
          </p:nvSpPr>
          <p:spPr>
            <a:xfrm rot="1175927">
              <a:off x="494023" y="2080970"/>
              <a:ext cx="2967280" cy="2967280"/>
            </a:xfrm>
            <a:prstGeom prst="dodecagon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B0D3F2"/>
                  </a:gs>
                  <a:gs pos="48000">
                    <a:srgbClr val="D5B8EA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十二边形 34"/>
            <p:cNvSpPr/>
            <p:nvPr/>
          </p:nvSpPr>
          <p:spPr>
            <a:xfrm>
              <a:off x="494023" y="2080970"/>
              <a:ext cx="2967280" cy="2967280"/>
            </a:xfrm>
            <a:prstGeom prst="dodecagon">
              <a:avLst/>
            </a:prstGeom>
            <a:noFill/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B0D3F2"/>
                  </a:gs>
                  <a:gs pos="48000">
                    <a:srgbClr val="D5B8EA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6" name="直接连接符 35"/>
          <p:cNvCxnSpPr/>
          <p:nvPr/>
        </p:nvCxnSpPr>
        <p:spPr>
          <a:xfrm flipV="1">
            <a:off x="8001000" y="723900"/>
            <a:ext cx="1291773" cy="64770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V="1">
            <a:off x="5543550" y="1782305"/>
            <a:ext cx="586643" cy="294145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V="1">
            <a:off x="3333750" y="4781550"/>
            <a:ext cx="1291773" cy="64770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V="1">
            <a:off x="6172200" y="4324350"/>
            <a:ext cx="1291773" cy="64770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V="1">
            <a:off x="4229100" y="6307810"/>
            <a:ext cx="603386" cy="30254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266440" y="4526280"/>
            <a:ext cx="58616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</a:rPr>
              <a:t>错误原因：预检请求不允许重定向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16" presetClass="entr" presetSubtype="37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7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decel="100000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Motion origin="layout" path="M 0.00013 -0.00139 L 0.03802 -0.00185 " pathEditMode="relative" rAng="0" ptsTypes="AA">
                                          <p:cBhvr>
                                            <p:cTn id="22" dur="1000" spd="-100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888" y="-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path" presetSubtype="0" decel="100000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Motion origin="layout" path="M 0.00013 -0.00138 L -0.03385 -0.00138 " pathEditMode="relative" rAng="0" ptsTypes="AA">
                                          <p:cBhvr>
                                            <p:cTn id="27" dur="1000" spd="-100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06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0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8" presetClass="emph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3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6" presetID="8" presetClass="emph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37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8" presetID="50" presetClass="entr" presetSubtype="0" decel="100000" fill="hold" grpId="0" nodeType="withEffect">
                                      <p:stCondLst>
                                        <p:cond delay="2500"/>
                                      </p:stCondLst>
                                      <p:iterate type="wd">
                                        <p:tmPct val="7059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0" presetClass="entr" presetSubtype="0" decel="100000" fill="hold" grpId="0" nodeType="withEffect">
                                      <p:stCondLst>
                                        <p:cond delay="2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42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014 -0.00139 L 0.05873 -0.05417 " pathEditMode="relative" rAng="0" ptsTypes="AA">
                                          <p:cBhvr>
                                            <p:cTn id="52" dur="1000" spd="-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42" presetClass="path" presetSubtype="0" decel="10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0013 -0.00139 L 0.05872 -0.05417 " pathEditMode="relative" rAng="0" ptsTypes="AA">
                                          <p:cBhvr>
                                            <p:cTn id="57" dur="1000" spd="-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42" presetClass="path" presetSubtype="0" de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Motion origin="layout" path="M 0.00014 -0.00139 L 0.05873 -0.05417 " pathEditMode="relative" rAng="0" ptsTypes="AA">
                                          <p:cBhvr>
                                            <p:cTn id="62" dur="1000" spd="-100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42" presetClass="path" presetSubtype="0" decel="10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0014 -0.00139 L 0.05873 -0.05417 " pathEditMode="relative" rAng="0" ptsTypes="AA">
                                          <p:cBhvr>
                                            <p:cTn id="67" dur="1000" spd="-100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42" presetClass="path" presetSubtype="0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0.00013 -0.00139 L 0.05873 -0.05417 " pathEditMode="relative" rAng="0" ptsTypes="AA">
                                          <p:cBhvr>
                                            <p:cTn id="72" dur="1000" spd="-100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3" fill="hold">
                          <p:stCondLst>
                            <p:cond delay="indefinite"/>
                          </p:stCondLst>
                          <p:childTnLst>
                            <p:par>
                              <p:cTn id="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4" grpId="0"/>
          <p:bldP spid="26" grpId="0"/>
          <p:bldP spid="26" grpId="1"/>
          <p:bldP spid="28" grpId="0"/>
          <p:bldP spid="28" grpId="1"/>
          <p:bldP spid="29" grpId="0"/>
          <p:bldP spid="29" grpId="1"/>
          <p:bldP spid="3" grpId="0"/>
          <p:bldP spid="3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16" presetClass="entr" presetSubtype="37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7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42" presetClass="path" presetSubtype="0" decel="100000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Motion origin="layout" path="M 0.00013 -0.00139 L 0.03802 -0.00185 " pathEditMode="relative" rAng="0" ptsTypes="AA">
                                          <p:cBhvr>
                                            <p:cTn id="22" dur="1000" spd="-100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888" y="-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42" presetClass="path" presetSubtype="0" decel="100000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Motion origin="layout" path="M 0.00013 -0.00138 L -0.03385 -0.00138 " pathEditMode="relative" rAng="0" ptsTypes="AA">
                                          <p:cBhvr>
                                            <p:cTn id="27" dur="1000" spd="-100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06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0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8" presetClass="emph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3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6" presetID="8" presetClass="emph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37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8" presetID="50" presetClass="entr" presetSubtype="0" decel="100000" fill="hold" grpId="0" nodeType="withEffect">
                                      <p:stCondLst>
                                        <p:cond delay="2500"/>
                                      </p:stCondLst>
                                      <p:iterate type="wd">
                                        <p:tmPct val="7059"/>
                                      </p:iterate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0" presetClass="entr" presetSubtype="0" decel="100000" fill="hold" grpId="0" nodeType="withEffect">
                                      <p:stCondLst>
                                        <p:cond delay="2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42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014 -0.00139 L 0.05873 -0.05417 " pathEditMode="relative" rAng="0" ptsTypes="AA">
                                          <p:cBhvr>
                                            <p:cTn id="52" dur="1000" spd="-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42" presetClass="path" presetSubtype="0" decel="10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0013 -0.00139 L 0.05872 -0.05417 " pathEditMode="relative" rAng="0" ptsTypes="AA">
                                          <p:cBhvr>
                                            <p:cTn id="57" dur="1000" spd="-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42" presetClass="path" presetSubtype="0" de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Motion origin="layout" path="M 0.00014 -0.00139 L 0.05873 -0.05417 " pathEditMode="relative" rAng="0" ptsTypes="AA">
                                          <p:cBhvr>
                                            <p:cTn id="62" dur="1000" spd="-100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42" presetClass="path" presetSubtype="0" decel="10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Motion origin="layout" path="M 0.00014 -0.00139 L 0.05873 -0.05417 " pathEditMode="relative" rAng="0" ptsTypes="AA">
                                          <p:cBhvr>
                                            <p:cTn id="67" dur="1000" spd="-100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42" presetClass="path" presetSubtype="0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0.00013 -0.00139 L 0.05873 -0.05417 " pathEditMode="relative" rAng="0" ptsTypes="AA">
                                          <p:cBhvr>
                                            <p:cTn id="72" dur="1000" spd="-100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930" y="-263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3" fill="hold">
                          <p:stCondLst>
                            <p:cond delay="indefinite"/>
                          </p:stCondLst>
                          <p:childTnLst>
                            <p:par>
                              <p:cTn id="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4" grpId="0"/>
          <p:bldP spid="26" grpId="0"/>
          <p:bldP spid="26" grpId="1"/>
          <p:bldP spid="28" grpId="0"/>
          <p:bldP spid="28" grpId="1"/>
          <p:bldP spid="29" grpId="0"/>
          <p:bldP spid="29" grpId="1"/>
          <p:bldP spid="3" grpId="0"/>
          <p:bldP spid="3" grpId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组合 111"/>
          <p:cNvGrpSpPr/>
          <p:nvPr/>
        </p:nvGrpSpPr>
        <p:grpSpPr>
          <a:xfrm>
            <a:off x="-1113245" y="3199686"/>
            <a:ext cx="4682098" cy="4682098"/>
            <a:chOff x="-1998149" y="3052202"/>
            <a:chExt cx="4682098" cy="4682098"/>
          </a:xfrm>
        </p:grpSpPr>
        <p:sp>
          <p:nvSpPr>
            <p:cNvPr id="109" name="椭圆 108"/>
            <p:cNvSpPr/>
            <p:nvPr/>
          </p:nvSpPr>
          <p:spPr>
            <a:xfrm>
              <a:off x="-1998149" y="3052202"/>
              <a:ext cx="4682098" cy="46820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95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-1213696" y="3844425"/>
              <a:ext cx="3081898" cy="3081898"/>
            </a:xfrm>
            <a:prstGeom prst="ellipse">
              <a:avLst/>
            </a:prstGeom>
            <a:gradFill flip="none" rotWithShape="1">
              <a:gsLst>
                <a:gs pos="100000">
                  <a:srgbClr val="576279"/>
                </a:gs>
                <a:gs pos="84000">
                  <a:srgbClr val="576279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sx="102000" sy="102000" algn="ctr" rotWithShape="0">
                <a:srgbClr val="B0D3F2">
                  <a:alpha val="64000"/>
                </a:srgbClr>
              </a:outerShdw>
              <a:softEdge rad="0"/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-481972" y="4731324"/>
              <a:ext cx="1447172" cy="1301176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  <a:scene3d>
              <a:camera prst="orthographicFront">
                <a:rot lat="2265675" lon="2353894" rev="693901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7" name="组合 106"/>
            <p:cNvGrpSpPr/>
            <p:nvPr/>
          </p:nvGrpSpPr>
          <p:grpSpPr>
            <a:xfrm>
              <a:off x="-245549" y="4262330"/>
              <a:ext cx="1331400" cy="1766542"/>
              <a:chOff x="4345501" y="-500170"/>
              <a:chExt cx="1331400" cy="1766542"/>
            </a:xfrm>
            <a:scene3d>
              <a:camera prst="orthographicFront">
                <a:rot lat="2400002" lon="21599994" rev="19499985"/>
              </a:camera>
              <a:lightRig rig="threePt" dir="t"/>
            </a:scene3d>
          </p:grpSpPr>
          <p:cxnSp>
            <p:nvCxnSpPr>
              <p:cNvPr id="87" name="直接连接符 86"/>
              <p:cNvCxnSpPr/>
              <p:nvPr/>
            </p:nvCxnSpPr>
            <p:spPr>
              <a:xfrm>
                <a:off x="43455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/>
              <p:nvPr/>
            </p:nvCxnSpPr>
            <p:spPr>
              <a:xfrm>
                <a:off x="4379439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>
                <a:off x="4473942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>
                <a:off x="4618047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/>
              <p:nvPr/>
            </p:nvCxnSpPr>
            <p:spPr>
              <a:xfrm>
                <a:off x="4800788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/>
              <p:nvPr/>
            </p:nvCxnSpPr>
            <p:spPr>
              <a:xfrm>
                <a:off x="5011201" y="-50017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/>
              <p:nvPr/>
            </p:nvCxnSpPr>
            <p:spPr>
              <a:xfrm>
                <a:off x="5221614" y="-483767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/>
              <p:nvPr/>
            </p:nvCxnSpPr>
            <p:spPr>
              <a:xfrm>
                <a:off x="5404355" y="-43809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/>
            </p:nvCxnSpPr>
            <p:spPr>
              <a:xfrm>
                <a:off x="5548460" y="-368442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/>
              <p:nvPr/>
            </p:nvCxnSpPr>
            <p:spPr>
              <a:xfrm>
                <a:off x="5642963" y="-28011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/>
              <p:nvPr/>
            </p:nvCxnSpPr>
            <p:spPr>
              <a:xfrm>
                <a:off x="5676901" y="-178421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>
                <a:off x="5642963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/>
            </p:nvCxnSpPr>
            <p:spPr>
              <a:xfrm>
                <a:off x="5548460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/>
            </p:nvCxnSpPr>
            <p:spPr>
              <a:xfrm>
                <a:off x="5404355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/>
              <p:nvPr/>
            </p:nvCxnSpPr>
            <p:spPr>
              <a:xfrm>
                <a:off x="5221614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/>
              <p:nvPr/>
            </p:nvCxnSpPr>
            <p:spPr>
              <a:xfrm>
                <a:off x="5011201" y="143328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/>
              <p:nvPr/>
            </p:nvCxnSpPr>
            <p:spPr>
              <a:xfrm>
                <a:off x="4800788" y="126925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/>
              <p:nvPr/>
            </p:nvCxnSpPr>
            <p:spPr>
              <a:xfrm>
                <a:off x="4618047" y="81249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/>
              <p:nvPr/>
            </p:nvCxnSpPr>
            <p:spPr>
              <a:xfrm>
                <a:off x="4473942" y="11600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/>
              <p:nvPr/>
            </p:nvCxnSpPr>
            <p:spPr>
              <a:xfrm>
                <a:off x="4379439" y="-76723"/>
                <a:ext cx="0" cy="1123044"/>
              </a:xfrm>
              <a:prstGeom prst="line">
                <a:avLst/>
              </a:prstGeom>
              <a:ln w="19050"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rgbClr val="1C212B">
                        <a:alpha val="0"/>
                      </a:srgbClr>
                    </a:gs>
                  </a:gsLst>
                  <a:lin ang="16200000" scaled="1"/>
                  <a:tileRect/>
                </a:gradFill>
              </a:ln>
              <a:effectLst>
                <a:outerShdw blurRad="38100" sx="102000" sy="102000" algn="ctr" rotWithShape="0">
                  <a:srgbClr val="B0D3F2">
                    <a:alpha val="60000"/>
                  </a:srgb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/>
          <p:cNvGrpSpPr/>
          <p:nvPr/>
        </p:nvGrpSpPr>
        <p:grpSpPr>
          <a:xfrm>
            <a:off x="-161312" y="-173889"/>
            <a:ext cx="3031512" cy="1091464"/>
            <a:chOff x="-161312" y="-173889"/>
            <a:chExt cx="3031512" cy="1091464"/>
          </a:xfrm>
        </p:grpSpPr>
        <p:grpSp>
          <p:nvGrpSpPr>
            <p:cNvPr id="15" name="组合 14"/>
            <p:cNvGrpSpPr/>
            <p:nvPr/>
          </p:nvGrpSpPr>
          <p:grpSpPr>
            <a:xfrm>
              <a:off x="-161312" y="-173889"/>
              <a:ext cx="3031512" cy="1091464"/>
              <a:chOff x="-161312" y="-173889"/>
              <a:chExt cx="3031512" cy="1091464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/>
              <p:cNvSpPr txBox="1"/>
              <p:nvPr/>
            </p:nvSpPr>
            <p:spPr>
              <a:xfrm>
                <a:off x="779160" y="171775"/>
                <a:ext cx="2091040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b="1" dirty="0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  <a:hlinkClick r:id="rId4" action="ppaction://hlinksldjump">
                      <a:extLst>
                        <a:ext uri="{DAF060AB-1E55-43B9-8AAB-6FB025537F2F}">
                          <wpsdc:hlinkClr xmlns="" xmlns:wpsdc="http://www.wps.cn/officeDocument/2017/drawingmlCustomData" val="FFFFFF"/>
                          <wpsdc:folHlinkClr xmlns="" xmlns:wpsdc="http://www.wps.cn/officeDocument/2017/drawingmlCustomData" val="FFFFFF"/>
                          <wpsdc:hlinkUnderline xmlns="" xmlns:wpsdc="http://www.wps.cn/officeDocument/2017/drawingmlCustomData" val="0"/>
                        </a:ext>
                      </a:extLst>
                    </a:hlinkClick>
                  </a:rPr>
                  <a:t>后端分享</a:t>
                </a:r>
                <a:endParaRPr lang="zh-CN" altLang="en-US" sz="32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endParaRP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/>
            <p:cNvCxnSpPr/>
            <p:nvPr/>
          </p:nvCxnSpPr>
          <p:spPr>
            <a:xfrm flipH="1">
              <a:off x="-22679" y="781050"/>
              <a:ext cx="2829379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2013334" y="2729644"/>
            <a:ext cx="7695747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网页没有证书，被视为不安全，没有办法拿到</a:t>
            </a:r>
            <a:r>
              <a:rPr lang="en-US" altLang="zh-CN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cookie</a:t>
            </a:r>
            <a:r>
              <a:rPr lang="zh-CN" altLang="en-US" sz="20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，导致前端没有办法获得身份认证</a:t>
            </a:r>
            <a:endParaRPr lang="en-US" altLang="zh-CN" sz="2000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13334" y="2114104"/>
            <a:ext cx="229421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shiro</a:t>
            </a:r>
            <a:r>
              <a:rPr lang="zh-CN" altLang="en-US" sz="24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框架问题：</a:t>
            </a:r>
            <a:endParaRPr lang="zh-CN" altLang="zh-CN" sz="24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9905842" y="4004861"/>
            <a:ext cx="243046" cy="2221766"/>
            <a:chOff x="9905842" y="4004861"/>
            <a:chExt cx="243046" cy="2221766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10029371" y="4020456"/>
              <a:ext cx="0" cy="220617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/>
            <p:cNvGrpSpPr/>
            <p:nvPr/>
          </p:nvGrpSpPr>
          <p:grpSpPr>
            <a:xfrm>
              <a:off x="9905842" y="4004861"/>
              <a:ext cx="243046" cy="900514"/>
              <a:chOff x="9905842" y="4004861"/>
              <a:chExt cx="243046" cy="900514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2" name="组合 51"/>
          <p:cNvGrpSpPr/>
          <p:nvPr/>
        </p:nvGrpSpPr>
        <p:grpSpPr>
          <a:xfrm>
            <a:off x="10305892" y="4430311"/>
            <a:ext cx="243046" cy="1796315"/>
            <a:chOff x="10305892" y="4430311"/>
            <a:chExt cx="243046" cy="1796315"/>
          </a:xfrm>
        </p:grpSpPr>
        <p:cxnSp>
          <p:nvCxnSpPr>
            <p:cNvPr id="25" name="直接连接符 24"/>
            <p:cNvCxnSpPr/>
            <p:nvPr/>
          </p:nvCxnSpPr>
          <p:spPr>
            <a:xfrm>
              <a:off x="10421257" y="4441372"/>
              <a:ext cx="0" cy="1785254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组合 32"/>
            <p:cNvGrpSpPr/>
            <p:nvPr/>
          </p:nvGrpSpPr>
          <p:grpSpPr>
            <a:xfrm>
              <a:off x="10305892" y="4430311"/>
              <a:ext cx="243046" cy="900514"/>
              <a:chOff x="9905842" y="4004861"/>
              <a:chExt cx="243046" cy="900514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10087770" y="2936156"/>
            <a:ext cx="351630" cy="3101785"/>
            <a:chOff x="10087770" y="2936156"/>
            <a:chExt cx="351630" cy="3101785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0247086" y="2946400"/>
              <a:ext cx="0" cy="309154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组合 35"/>
            <p:cNvGrpSpPr/>
            <p:nvPr/>
          </p:nvGrpSpPr>
          <p:grpSpPr>
            <a:xfrm>
              <a:off x="10087770" y="2936156"/>
              <a:ext cx="351630" cy="1148164"/>
              <a:chOff x="9905842" y="4004861"/>
              <a:chExt cx="243046" cy="900514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10410350" y="3337580"/>
            <a:ext cx="265270" cy="2395561"/>
            <a:chOff x="10410350" y="3337580"/>
            <a:chExt cx="265270" cy="2395561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10537372" y="3338286"/>
              <a:ext cx="0" cy="2394855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组合 44"/>
            <p:cNvGrpSpPr/>
            <p:nvPr/>
          </p:nvGrpSpPr>
          <p:grpSpPr>
            <a:xfrm>
              <a:off x="10410350" y="3337580"/>
              <a:ext cx="265270" cy="982856"/>
              <a:chOff x="9905842" y="4004861"/>
              <a:chExt cx="243046" cy="900514"/>
            </a:xfrm>
          </p:grpSpPr>
          <p:sp>
            <p:nvSpPr>
              <p:cNvPr id="46" name="椭圆 45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10677570" y="3680867"/>
            <a:ext cx="173310" cy="1108847"/>
            <a:chOff x="10677570" y="3680867"/>
            <a:chExt cx="173310" cy="1108847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10755086" y="3686628"/>
              <a:ext cx="0" cy="1103086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>
              <a:off x="10677570" y="3680867"/>
              <a:ext cx="173310" cy="642134"/>
              <a:chOff x="9905842" y="4004861"/>
              <a:chExt cx="243046" cy="900514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 rot="3019595">
            <a:off x="8942305" y="1903608"/>
            <a:ext cx="3287359" cy="1555098"/>
            <a:chOff x="9074283" y="5749492"/>
            <a:chExt cx="1436676" cy="679625"/>
          </a:xfrm>
        </p:grpSpPr>
        <p:sp>
          <p:nvSpPr>
            <p:cNvPr id="29" name="椭圆 28"/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椭圆 29"/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 rot="1908641">
            <a:off x="11256373" y="2456558"/>
            <a:ext cx="869024" cy="411096"/>
            <a:chOff x="9074283" y="5749492"/>
            <a:chExt cx="1436676" cy="679625"/>
          </a:xfrm>
        </p:grpSpPr>
        <p:sp>
          <p:nvSpPr>
            <p:cNvPr id="55" name="椭圆 54"/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 rot="20858488">
            <a:off x="9789523" y="1256408"/>
            <a:ext cx="869024" cy="411096"/>
            <a:chOff x="9074283" y="5749492"/>
            <a:chExt cx="1436676" cy="679625"/>
          </a:xfrm>
        </p:grpSpPr>
        <p:sp>
          <p:nvSpPr>
            <p:cNvPr id="58" name="椭圆 57"/>
            <p:cNvSpPr/>
            <p:nvPr/>
          </p:nvSpPr>
          <p:spPr>
            <a:xfrm rot="19208021">
              <a:off x="9452807" y="5749492"/>
              <a:ext cx="679625" cy="679625"/>
            </a:xfrm>
            <a:prstGeom prst="ellipse">
              <a:avLst/>
            </a:prstGeom>
            <a:gradFill flip="none" rotWithShape="1">
              <a:gsLst>
                <a:gs pos="0">
                  <a:srgbClr val="F2F2F2"/>
                </a:gs>
                <a:gs pos="100000">
                  <a:srgbClr val="F2F2F2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 rot="20758557">
              <a:off x="9074283" y="5960808"/>
              <a:ext cx="1436676" cy="256997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3" name="直接连接符 112"/>
          <p:cNvCxnSpPr/>
          <p:nvPr/>
        </p:nvCxnSpPr>
        <p:spPr>
          <a:xfrm>
            <a:off x="2072727" y="2667650"/>
            <a:ext cx="3568656" cy="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0" presetClass="entr" presetSubtype="0" decel="100000" fill="hold" grpId="0" nodeType="withEffect">
                                      <p:stCondLst>
                                        <p:cond delay="2300"/>
                                      </p:stCondLst>
                                      <p:iterate type="wd">
                                        <p:tmPct val="3714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  <a14:imgEffect>
                      <a14:saturation sat="0"/>
                    </a14:imgEffect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316354" y="-294005"/>
            <a:ext cx="7343734" cy="7343734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63344" y="2494722"/>
            <a:ext cx="2624235" cy="1681278"/>
            <a:chOff x="215217" y="2526806"/>
            <a:chExt cx="3176912" cy="1681278"/>
          </a:xfrm>
        </p:grpSpPr>
        <p:sp>
          <p:nvSpPr>
            <p:cNvPr id="17" name="文本框 16"/>
            <p:cNvSpPr txBox="1"/>
            <p:nvPr/>
          </p:nvSpPr>
          <p:spPr>
            <a:xfrm>
              <a:off x="324467" y="2526806"/>
              <a:ext cx="224175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>
                  <a:solidFill>
                    <a:schemeClr val="bg1"/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目录</a:t>
              </a:r>
              <a:endParaRPr lang="zh-CN" altLang="en-US" sz="5400" b="1" dirty="0">
                <a:solidFill>
                  <a:schemeClr val="bg1"/>
                </a:solidFill>
                <a:latin typeface="腾祥嘉丽纤圆繁" panose="01010104010101010101" pitchFamily="2" charset="-122"/>
                <a:ea typeface="腾祥嘉丽纤圆繁" panose="01010104010101010101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24465" y="3500198"/>
              <a:ext cx="306766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>
                  <a:solidFill>
                    <a:schemeClr val="bg1">
                      <a:lumMod val="95000"/>
                    </a:schemeClr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Content </a:t>
              </a:r>
              <a:endParaRPr lang="zh-CN" altLang="en-US" sz="4000" dirty="0">
                <a:solidFill>
                  <a:schemeClr val="bg1">
                    <a:lumMod val="95000"/>
                  </a:schemeClr>
                </a:solidFill>
                <a:latin typeface="腾祥嘉丽纤圆繁" panose="01010104010101010101" pitchFamily="2" charset="-122"/>
                <a:ea typeface="腾祥嘉丽纤圆繁" panose="01010104010101010101" pitchFamily="2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215217" y="2606012"/>
              <a:ext cx="147483" cy="15338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918901" y="745129"/>
            <a:ext cx="4003675" cy="830997"/>
            <a:chOff x="3918901" y="745129"/>
            <a:chExt cx="4003675" cy="830997"/>
          </a:xfrm>
        </p:grpSpPr>
        <p:sp>
          <p:nvSpPr>
            <p:cNvPr id="23" name="文本框 22"/>
            <p:cNvSpPr txBox="1"/>
            <p:nvPr/>
          </p:nvSpPr>
          <p:spPr>
            <a:xfrm>
              <a:off x="3918901" y="745129"/>
              <a:ext cx="98998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>
                  <a:solidFill>
                    <a:schemeClr val="bg1"/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01</a:t>
              </a:r>
              <a:endParaRPr lang="zh-CN" altLang="en-US" sz="4800" dirty="0">
                <a:solidFill>
                  <a:schemeClr val="bg1"/>
                </a:solidFill>
                <a:latin typeface="腾祥嘉丽纤圆繁" panose="01010104010101010101" pitchFamily="2" charset="-122"/>
                <a:ea typeface="腾祥嘉丽纤圆繁" panose="01010104010101010101" pitchFamily="2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5209221" y="898799"/>
              <a:ext cx="271335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项目介绍</a:t>
              </a: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4940968" y="882316"/>
              <a:ext cx="0" cy="6120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/>
          <p:cNvGrpSpPr/>
          <p:nvPr/>
        </p:nvGrpSpPr>
        <p:grpSpPr>
          <a:xfrm>
            <a:off x="3921441" y="1977798"/>
            <a:ext cx="7695583" cy="830997"/>
            <a:chOff x="3918901" y="1702843"/>
            <a:chExt cx="7695583" cy="830997"/>
          </a:xfrm>
        </p:grpSpPr>
        <p:sp>
          <p:nvSpPr>
            <p:cNvPr id="26" name="文本框 25"/>
            <p:cNvSpPr txBox="1"/>
            <p:nvPr/>
          </p:nvSpPr>
          <p:spPr>
            <a:xfrm>
              <a:off x="3918901" y="1702843"/>
              <a:ext cx="101855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>
                  <a:solidFill>
                    <a:schemeClr val="bg1"/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02</a:t>
              </a:r>
              <a:endParaRPr lang="zh-CN" altLang="en-US" sz="4800" dirty="0">
                <a:solidFill>
                  <a:schemeClr val="bg1"/>
                </a:solidFill>
                <a:latin typeface="腾祥嘉丽纤圆繁" panose="01010104010101010101" pitchFamily="2" charset="-122"/>
                <a:ea typeface="腾祥嘉丽纤圆繁" panose="01010104010101010101" pitchFamily="2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209287" y="1856731"/>
              <a:ext cx="6405197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项目展示</a:t>
              </a: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4940968" y="1771049"/>
              <a:ext cx="0" cy="6120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3920806" y="3211102"/>
            <a:ext cx="5401562" cy="912356"/>
            <a:chOff x="3918901" y="2660557"/>
            <a:chExt cx="5401562" cy="912356"/>
          </a:xfrm>
        </p:grpSpPr>
        <p:sp>
          <p:nvSpPr>
            <p:cNvPr id="29" name="文本框 28"/>
            <p:cNvSpPr txBox="1"/>
            <p:nvPr/>
          </p:nvSpPr>
          <p:spPr>
            <a:xfrm>
              <a:off x="3918901" y="2660557"/>
              <a:ext cx="101855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>
                  <a:solidFill>
                    <a:schemeClr val="bg1"/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03</a:t>
              </a:r>
              <a:endParaRPr lang="zh-CN" altLang="en-US" sz="4800" dirty="0">
                <a:solidFill>
                  <a:schemeClr val="bg1"/>
                </a:solidFill>
                <a:latin typeface="腾祥嘉丽纤圆繁" panose="01010104010101010101" pitchFamily="2" charset="-122"/>
                <a:ea typeface="腾祥嘉丽纤圆繁" panose="01010104010101010101" pitchFamily="2" charset="-122"/>
              </a:endParaRPr>
            </a:p>
          </p:txBody>
        </p:sp>
        <p:sp>
          <p:nvSpPr>
            <p:cNvPr id="33" name="文本框 32"/>
            <p:cNvSpPr txBox="1">
              <a:spLocks noChangeAspect="1"/>
            </p:cNvSpPr>
            <p:nvPr/>
          </p:nvSpPr>
          <p:spPr>
            <a:xfrm>
              <a:off x="5067347" y="3536913"/>
              <a:ext cx="36000" cy="36000"/>
            </a:xfrm>
            <a:prstGeom prst="rect">
              <a:avLst/>
            </a:prstGeom>
            <a:noFill/>
          </p:spPr>
          <p:txBody>
            <a:bodyPr vert="horz" rtlCol="0">
              <a:prstTxWarp prst="textPlain">
                <a:avLst/>
              </a:prstTxWarp>
              <a:spAutoFit/>
            </a:bodyPr>
            <a:lstStyle/>
            <a:p>
              <a:pPr>
                <a:lnSpc>
                  <a:spcPct val="0"/>
                </a:lnSpc>
              </a:pPr>
              <a:r>
                <a:rPr lang="zh-CN" altLang="en-US" spc="-10000">
                  <a:solidFill>
                    <a:schemeClr val="bg1"/>
                  </a:solidFill>
                </a:rPr>
                <a:t>●●●●●●●●●●●●●●●●●●●●●●●●●●●●●●●●●●●●●●●●●●●●●●●●●●</a:t>
              </a:r>
              <a:endParaRPr lang="zh-CN" altLang="en-US" spc="-10000" dirty="0">
                <a:solidFill>
                  <a:schemeClr val="bg1"/>
                </a:solidFill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209287" y="2814445"/>
              <a:ext cx="4111176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前端经验分享</a:t>
              </a:r>
            </a:p>
          </p:txBody>
        </p:sp>
        <p:cxnSp>
          <p:nvCxnSpPr>
            <p:cNvPr id="47" name="直接连接符 46"/>
            <p:cNvCxnSpPr/>
            <p:nvPr/>
          </p:nvCxnSpPr>
          <p:spPr>
            <a:xfrm>
              <a:off x="4940968" y="2739993"/>
              <a:ext cx="0" cy="6120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3918901" y="4481236"/>
            <a:ext cx="5273225" cy="830997"/>
            <a:chOff x="3918901" y="3618271"/>
            <a:chExt cx="5273225" cy="830997"/>
          </a:xfrm>
        </p:grpSpPr>
        <p:sp>
          <p:nvSpPr>
            <p:cNvPr id="32" name="文本框 31"/>
            <p:cNvSpPr txBox="1"/>
            <p:nvPr/>
          </p:nvSpPr>
          <p:spPr>
            <a:xfrm>
              <a:off x="3918901" y="3618271"/>
              <a:ext cx="101855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>
                  <a:solidFill>
                    <a:schemeClr val="bg1"/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04</a:t>
              </a:r>
              <a:endParaRPr lang="zh-CN" altLang="en-US" sz="4800" dirty="0">
                <a:solidFill>
                  <a:schemeClr val="bg1"/>
                </a:solidFill>
                <a:latin typeface="腾祥嘉丽纤圆繁" panose="01010104010101010101" pitchFamily="2" charset="-122"/>
                <a:ea typeface="腾祥嘉丽纤圆繁" panose="01010104010101010101" pitchFamily="2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209287" y="3772159"/>
              <a:ext cx="3982839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后端经验分享</a:t>
              </a:r>
            </a:p>
          </p:txBody>
        </p:sp>
        <p:cxnSp>
          <p:nvCxnSpPr>
            <p:cNvPr id="48" name="直接连接符 47"/>
            <p:cNvCxnSpPr/>
            <p:nvPr/>
          </p:nvCxnSpPr>
          <p:spPr>
            <a:xfrm>
              <a:off x="4940968" y="3708937"/>
              <a:ext cx="0" cy="61200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2000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2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decel="10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decel="10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2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decel="10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decel="10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组合 445"/>
          <p:cNvGrpSpPr/>
          <p:nvPr/>
        </p:nvGrpSpPr>
        <p:grpSpPr>
          <a:xfrm>
            <a:off x="-161290" y="-173990"/>
            <a:ext cx="3399789" cy="1091063"/>
            <a:chOff x="-161312" y="-173889"/>
            <a:chExt cx="3188045" cy="1091464"/>
          </a:xfrm>
        </p:grpSpPr>
        <p:grpSp>
          <p:nvGrpSpPr>
            <p:cNvPr id="436" name="组合 435"/>
            <p:cNvGrpSpPr/>
            <p:nvPr/>
          </p:nvGrpSpPr>
          <p:grpSpPr>
            <a:xfrm>
              <a:off x="-161312" y="-173889"/>
              <a:ext cx="3188045" cy="1091464"/>
              <a:chOff x="-161312" y="-173889"/>
              <a:chExt cx="3188045" cy="1091464"/>
            </a:xfrm>
          </p:grpSpPr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30" name="文本框 29"/>
              <p:cNvSpPr txBox="1"/>
              <p:nvPr/>
            </p:nvSpPr>
            <p:spPr>
              <a:xfrm>
                <a:off x="778905" y="171678"/>
                <a:ext cx="2247828" cy="5837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b="1" dirty="0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  <a:hlinkClick r:id="rId4" action="ppaction://hlinksldjump"/>
                  </a:rPr>
                  <a:t>后端分享</a:t>
                </a:r>
                <a:endParaRPr lang="zh-CN" altLang="en-US" sz="32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endParaRPr>
              </a:p>
            </p:txBody>
          </p:sp>
          <p:cxnSp>
            <p:nvCxnSpPr>
              <p:cNvPr id="31" name="直接连接符 30"/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45" name="直接连接符 444"/>
            <p:cNvCxnSpPr/>
            <p:nvPr/>
          </p:nvCxnSpPr>
          <p:spPr>
            <a:xfrm flipH="1">
              <a:off x="-22679" y="781050"/>
              <a:ext cx="2095500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4278054" y="971033"/>
            <a:ext cx="18491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  <a:hlinkClick r:id="rId5" action="ppaction://hlinkfile"/>
              </a:rPr>
              <a:t>Session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  <a:hlinkClick r:id="rId5" action="ppaction://hlinkfile"/>
              </a:rPr>
              <a:t>工具</a:t>
            </a:r>
            <a:endParaRPr lang="zh-CN" altLang="en-US" sz="20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798186" y="2211401"/>
            <a:ext cx="171563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  <a:hlinkClick r:id="rId6" action="ppaction://hlinkfile"/>
              </a:rPr>
              <a:t>分发</a:t>
            </a: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  <a:hlinkClick r:id="rId6" action="ppaction://hlinkfile"/>
              </a:rPr>
              <a:t>session</a:t>
            </a:r>
            <a:endParaRPr lang="en-US" altLang="zh-CN" sz="20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05219" y="3267644"/>
            <a:ext cx="171563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  <a:hlinkClick r:id="rId7" action="ppaction://hlinkfile"/>
              </a:rPr>
              <a:t>身份认证</a:t>
            </a:r>
            <a:endParaRPr lang="zh-CN" sz="20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921165" y="3741243"/>
            <a:ext cx="6349670" cy="6178216"/>
            <a:chOff x="3952284" y="4892202"/>
            <a:chExt cx="4643362" cy="4517982"/>
          </a:xfrm>
        </p:grpSpPr>
        <p:sp>
          <p:nvSpPr>
            <p:cNvPr id="10" name="十二边形 9"/>
            <p:cNvSpPr/>
            <p:nvPr/>
          </p:nvSpPr>
          <p:spPr>
            <a:xfrm rot="21189990">
              <a:off x="4088653" y="4965881"/>
              <a:ext cx="4370624" cy="4370624"/>
            </a:xfrm>
            <a:prstGeom prst="dodecagon">
              <a:avLst/>
            </a:prstGeom>
            <a:ln>
              <a:solidFill>
                <a:srgbClr val="B0D3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952284" y="4892202"/>
              <a:ext cx="4643362" cy="4517982"/>
              <a:chOff x="6735839" y="1468726"/>
              <a:chExt cx="4643362" cy="4517982"/>
            </a:xfrm>
          </p:grpSpPr>
          <p:grpSp>
            <p:nvGrpSpPr>
              <p:cNvPr id="46" name="组合 45"/>
              <p:cNvGrpSpPr/>
              <p:nvPr/>
            </p:nvGrpSpPr>
            <p:grpSpPr>
              <a:xfrm>
                <a:off x="6968335" y="1714164"/>
                <a:ext cx="4177158" cy="4177158"/>
                <a:chOff x="4775200" y="2108200"/>
                <a:chExt cx="2641600" cy="2641600"/>
              </a:xfrm>
              <a:effectLst>
                <a:outerShdw blurRad="317500" sx="107000" sy="107000" algn="ctr" rotWithShape="0">
                  <a:srgbClr val="B0D3F2">
                    <a:alpha val="38000"/>
                  </a:srgbClr>
                </a:outerShdw>
              </a:effectLst>
            </p:grpSpPr>
            <p:sp>
              <p:nvSpPr>
                <p:cNvPr id="47" name="椭圆 46"/>
                <p:cNvSpPr/>
                <p:nvPr/>
              </p:nvSpPr>
              <p:spPr>
                <a:xfrm>
                  <a:off x="4775200" y="2108200"/>
                  <a:ext cx="2641600" cy="2641600"/>
                </a:xfrm>
                <a:prstGeom prst="ellipse">
                  <a:avLst/>
                </a:prstGeom>
                <a:solidFill>
                  <a:schemeClr val="bg1">
                    <a:lumMod val="95000"/>
                    <a:alpha val="29000"/>
                  </a:schemeClr>
                </a:solidFill>
                <a:ln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48" name="组合 47"/>
                <p:cNvGrpSpPr/>
                <p:nvPr/>
              </p:nvGrpSpPr>
              <p:grpSpPr>
                <a:xfrm>
                  <a:off x="4775200" y="2108200"/>
                  <a:ext cx="2641600" cy="2641600"/>
                  <a:chOff x="4772025" y="2146300"/>
                  <a:chExt cx="2641600" cy="2641600"/>
                </a:xfrm>
              </p:grpSpPr>
              <p:sp>
                <p:nvSpPr>
                  <p:cNvPr id="49" name="闪电形 48"/>
                  <p:cNvSpPr/>
                  <p:nvPr/>
                </p:nvSpPr>
                <p:spPr>
                  <a:xfrm>
                    <a:off x="5146847" y="2521122"/>
                    <a:ext cx="1891957" cy="1891957"/>
                  </a:xfrm>
                  <a:prstGeom prst="lightningBolt">
                    <a:avLst/>
                  </a:prstGeom>
                  <a:gradFill>
                    <a:gsLst>
                      <a:gs pos="0">
                        <a:srgbClr val="B7DDFF">
                          <a:alpha val="80000"/>
                        </a:srgbClr>
                      </a:gs>
                      <a:gs pos="100000">
                        <a:srgbClr val="222730">
                          <a:alpha val="80000"/>
                        </a:srgbClr>
                      </a:gs>
                    </a:gsLst>
                    <a:lin ang="5400000" scaled="1"/>
                  </a:gradFill>
                  <a:ln w="34925">
                    <a:gradFill>
                      <a:gsLst>
                        <a:gs pos="0">
                          <a:srgbClr val="B7DDFF"/>
                        </a:gs>
                        <a:gs pos="100000">
                          <a:srgbClr val="222730">
                            <a:alpha val="80000"/>
                          </a:srgbClr>
                        </a:gs>
                      </a:gsLst>
                      <a:lin ang="5400000" scaled="1"/>
                    </a:gra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" name="椭圆 49"/>
                  <p:cNvSpPr/>
                  <p:nvPr/>
                </p:nvSpPr>
                <p:spPr>
                  <a:xfrm>
                    <a:off x="4772025" y="2146300"/>
                    <a:ext cx="2641600" cy="2641600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rgbClr val="B0D3F2">
                          <a:alpha val="40000"/>
                        </a:srgbClr>
                      </a:gs>
                      <a:gs pos="60000">
                        <a:srgbClr val="2886DC">
                          <a:alpha val="10000"/>
                        </a:srgbClr>
                      </a:gs>
                    </a:gsLst>
                    <a:path path="shap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15" name="组合 14"/>
              <p:cNvGrpSpPr/>
              <p:nvPr/>
            </p:nvGrpSpPr>
            <p:grpSpPr>
              <a:xfrm>
                <a:off x="6735839" y="1468726"/>
                <a:ext cx="4643362" cy="4517982"/>
                <a:chOff x="420159" y="3285031"/>
                <a:chExt cx="3863522" cy="3759200"/>
              </a:xfrm>
            </p:grpSpPr>
            <p:grpSp>
              <p:nvGrpSpPr>
                <p:cNvPr id="61" name="组合 60"/>
                <p:cNvGrpSpPr/>
                <p:nvPr/>
              </p:nvGrpSpPr>
              <p:grpSpPr>
                <a:xfrm>
                  <a:off x="509027" y="3353436"/>
                  <a:ext cx="3723640" cy="3591560"/>
                  <a:chOff x="619760" y="1587500"/>
                  <a:chExt cx="3723640" cy="3591560"/>
                </a:xfrm>
              </p:grpSpPr>
              <p:grpSp>
                <p:nvGrpSpPr>
                  <p:cNvPr id="80" name="组合 79"/>
                  <p:cNvGrpSpPr/>
                  <p:nvPr/>
                </p:nvGrpSpPr>
                <p:grpSpPr>
                  <a:xfrm>
                    <a:off x="619760" y="1587500"/>
                    <a:ext cx="3723640" cy="3591560"/>
                    <a:chOff x="619760" y="1587500"/>
                    <a:chExt cx="3723640" cy="3591560"/>
                  </a:xfrm>
                </p:grpSpPr>
                <p:grpSp>
                  <p:nvGrpSpPr>
                    <p:cNvPr id="82" name="组合 81"/>
                    <p:cNvGrpSpPr/>
                    <p:nvPr/>
                  </p:nvGrpSpPr>
                  <p:grpSpPr>
                    <a:xfrm>
                      <a:off x="619760" y="1587500"/>
                      <a:ext cx="3723640" cy="3591560"/>
                      <a:chOff x="619760" y="1587500"/>
                      <a:chExt cx="3723640" cy="3591560"/>
                    </a:xfrm>
                  </p:grpSpPr>
                  <p:sp>
                    <p:nvSpPr>
                      <p:cNvPr id="85" name="任意多边形 84"/>
                      <p:cNvSpPr/>
                      <p:nvPr/>
                    </p:nvSpPr>
                    <p:spPr>
                      <a:xfrm>
                        <a:off x="619760" y="1587500"/>
                        <a:ext cx="3723640" cy="3591560"/>
                      </a:xfrm>
                      <a:custGeom>
                        <a:avLst/>
                        <a:gdLst>
                          <a:gd name="connsiteX0" fmla="*/ 2133600 w 3708400"/>
                          <a:gd name="connsiteY0" fmla="*/ 0 h 3568700"/>
                          <a:gd name="connsiteX1" fmla="*/ 3708400 w 3708400"/>
                          <a:gd name="connsiteY1" fmla="*/ 1587500 h 3568700"/>
                          <a:gd name="connsiteX2" fmla="*/ 3225800 w 3708400"/>
                          <a:gd name="connsiteY2" fmla="*/ 3149600 h 3568700"/>
                          <a:gd name="connsiteX3" fmla="*/ 1066800 w 3708400"/>
                          <a:gd name="connsiteY3" fmla="*/ 3568700 h 3568700"/>
                          <a:gd name="connsiteX4" fmla="*/ 0 w 3708400"/>
                          <a:gd name="connsiteY4" fmla="*/ 2286000 h 3568700"/>
                          <a:gd name="connsiteX5" fmla="*/ 457200 w 3708400"/>
                          <a:gd name="connsiteY5" fmla="*/ 622300 h 3568700"/>
                          <a:gd name="connsiteX6" fmla="*/ 2057400 w 3708400"/>
                          <a:gd name="connsiteY6" fmla="*/ 0 h 3568700"/>
                          <a:gd name="connsiteX0-1" fmla="*/ 2133600 w 3708400"/>
                          <a:gd name="connsiteY0-2" fmla="*/ 0 h 3568700"/>
                          <a:gd name="connsiteX1-3" fmla="*/ 3708400 w 3708400"/>
                          <a:gd name="connsiteY1-4" fmla="*/ 1587500 h 3568700"/>
                          <a:gd name="connsiteX2-5" fmla="*/ 3225800 w 3708400"/>
                          <a:gd name="connsiteY2-6" fmla="*/ 3149600 h 3568700"/>
                          <a:gd name="connsiteX3-7" fmla="*/ 1066800 w 3708400"/>
                          <a:gd name="connsiteY3-8" fmla="*/ 3568700 h 3568700"/>
                          <a:gd name="connsiteX4-9" fmla="*/ 0 w 3708400"/>
                          <a:gd name="connsiteY4-10" fmla="*/ 2286000 h 3568700"/>
                          <a:gd name="connsiteX5-11" fmla="*/ 457200 w 3708400"/>
                          <a:gd name="connsiteY5-12" fmla="*/ 622300 h 3568700"/>
                          <a:gd name="connsiteX6-13" fmla="*/ 2118360 w 3708400"/>
                          <a:gd name="connsiteY6-14" fmla="*/ 15240 h 3568700"/>
                          <a:gd name="connsiteX0-15" fmla="*/ 2133600 w 3746500"/>
                          <a:gd name="connsiteY0-16" fmla="*/ 0 h 3568700"/>
                          <a:gd name="connsiteX1-17" fmla="*/ 3746500 w 3746500"/>
                          <a:gd name="connsiteY1-18" fmla="*/ 1640840 h 3568700"/>
                          <a:gd name="connsiteX2-19" fmla="*/ 3225800 w 3746500"/>
                          <a:gd name="connsiteY2-20" fmla="*/ 3149600 h 3568700"/>
                          <a:gd name="connsiteX3-21" fmla="*/ 1066800 w 3746500"/>
                          <a:gd name="connsiteY3-22" fmla="*/ 3568700 h 3568700"/>
                          <a:gd name="connsiteX4-23" fmla="*/ 0 w 3746500"/>
                          <a:gd name="connsiteY4-24" fmla="*/ 2286000 h 3568700"/>
                          <a:gd name="connsiteX5-25" fmla="*/ 457200 w 3746500"/>
                          <a:gd name="connsiteY5-26" fmla="*/ 622300 h 3568700"/>
                          <a:gd name="connsiteX6-27" fmla="*/ 2118360 w 3746500"/>
                          <a:gd name="connsiteY6-28" fmla="*/ 15240 h 3568700"/>
                          <a:gd name="connsiteX0-29" fmla="*/ 2133600 w 3746500"/>
                          <a:gd name="connsiteY0-30" fmla="*/ 0 h 3568700"/>
                          <a:gd name="connsiteX1-31" fmla="*/ 3746500 w 3746500"/>
                          <a:gd name="connsiteY1-32" fmla="*/ 1640840 h 3568700"/>
                          <a:gd name="connsiteX2-33" fmla="*/ 3210560 w 3746500"/>
                          <a:gd name="connsiteY2-34" fmla="*/ 3210560 h 3568700"/>
                          <a:gd name="connsiteX3-35" fmla="*/ 1066800 w 3746500"/>
                          <a:gd name="connsiteY3-36" fmla="*/ 3568700 h 3568700"/>
                          <a:gd name="connsiteX4-37" fmla="*/ 0 w 3746500"/>
                          <a:gd name="connsiteY4-38" fmla="*/ 2286000 h 3568700"/>
                          <a:gd name="connsiteX5-39" fmla="*/ 457200 w 3746500"/>
                          <a:gd name="connsiteY5-40" fmla="*/ 622300 h 3568700"/>
                          <a:gd name="connsiteX6-41" fmla="*/ 2118360 w 3746500"/>
                          <a:gd name="connsiteY6-42" fmla="*/ 15240 h 3568700"/>
                          <a:gd name="connsiteX0-43" fmla="*/ 2133600 w 3746500"/>
                          <a:gd name="connsiteY0-44" fmla="*/ 0 h 3614420"/>
                          <a:gd name="connsiteX1-45" fmla="*/ 3746500 w 3746500"/>
                          <a:gd name="connsiteY1-46" fmla="*/ 1640840 h 3614420"/>
                          <a:gd name="connsiteX2-47" fmla="*/ 3210560 w 3746500"/>
                          <a:gd name="connsiteY2-48" fmla="*/ 3210560 h 3614420"/>
                          <a:gd name="connsiteX3-49" fmla="*/ 1066800 w 3746500"/>
                          <a:gd name="connsiteY3-50" fmla="*/ 3614420 h 3614420"/>
                          <a:gd name="connsiteX4-51" fmla="*/ 0 w 3746500"/>
                          <a:gd name="connsiteY4-52" fmla="*/ 2286000 h 3614420"/>
                          <a:gd name="connsiteX5-53" fmla="*/ 457200 w 3746500"/>
                          <a:gd name="connsiteY5-54" fmla="*/ 622300 h 3614420"/>
                          <a:gd name="connsiteX6-55" fmla="*/ 2118360 w 3746500"/>
                          <a:gd name="connsiteY6-56" fmla="*/ 15240 h 3614420"/>
                          <a:gd name="connsiteX0-57" fmla="*/ 2133600 w 3746500"/>
                          <a:gd name="connsiteY0-58" fmla="*/ 0 h 3591560"/>
                          <a:gd name="connsiteX1-59" fmla="*/ 3746500 w 3746500"/>
                          <a:gd name="connsiteY1-60" fmla="*/ 1640840 h 3591560"/>
                          <a:gd name="connsiteX2-61" fmla="*/ 3210560 w 3746500"/>
                          <a:gd name="connsiteY2-62" fmla="*/ 3210560 h 3591560"/>
                          <a:gd name="connsiteX3-63" fmla="*/ 1059180 w 3746500"/>
                          <a:gd name="connsiteY3-64" fmla="*/ 3591560 h 3591560"/>
                          <a:gd name="connsiteX4-65" fmla="*/ 0 w 3746500"/>
                          <a:gd name="connsiteY4-66" fmla="*/ 2286000 h 3591560"/>
                          <a:gd name="connsiteX5-67" fmla="*/ 457200 w 3746500"/>
                          <a:gd name="connsiteY5-68" fmla="*/ 622300 h 3591560"/>
                          <a:gd name="connsiteX6-69" fmla="*/ 2118360 w 3746500"/>
                          <a:gd name="connsiteY6-70" fmla="*/ 15240 h 3591560"/>
                          <a:gd name="connsiteX0-71" fmla="*/ 2110740 w 3723640"/>
                          <a:gd name="connsiteY0-72" fmla="*/ 0 h 3591560"/>
                          <a:gd name="connsiteX1-73" fmla="*/ 3723640 w 3723640"/>
                          <a:gd name="connsiteY1-74" fmla="*/ 1640840 h 3591560"/>
                          <a:gd name="connsiteX2-75" fmla="*/ 3187700 w 3723640"/>
                          <a:gd name="connsiteY2-76" fmla="*/ 3210560 h 3591560"/>
                          <a:gd name="connsiteX3-77" fmla="*/ 1036320 w 3723640"/>
                          <a:gd name="connsiteY3-78" fmla="*/ 3591560 h 3591560"/>
                          <a:gd name="connsiteX4-79" fmla="*/ 0 w 3723640"/>
                          <a:gd name="connsiteY4-80" fmla="*/ 2324100 h 3591560"/>
                          <a:gd name="connsiteX5-81" fmla="*/ 434340 w 3723640"/>
                          <a:gd name="connsiteY5-82" fmla="*/ 622300 h 3591560"/>
                          <a:gd name="connsiteX6-83" fmla="*/ 2095500 w 3723640"/>
                          <a:gd name="connsiteY6-84" fmla="*/ 15240 h 3591560"/>
                        </a:gdLst>
                        <a:ahLst/>
                        <a:cxnLst>
                          <a:cxn ang="0">
                            <a:pos x="connsiteX0-1" y="connsiteY0-2"/>
                          </a:cxn>
                          <a:cxn ang="0">
                            <a:pos x="connsiteX1-3" y="connsiteY1-4"/>
                          </a:cxn>
                          <a:cxn ang="0">
                            <a:pos x="connsiteX2-5" y="connsiteY2-6"/>
                          </a:cxn>
                          <a:cxn ang="0">
                            <a:pos x="connsiteX3-7" y="connsiteY3-8"/>
                          </a:cxn>
                          <a:cxn ang="0">
                            <a:pos x="connsiteX4-9" y="connsiteY4-10"/>
                          </a:cxn>
                          <a:cxn ang="0">
                            <a:pos x="connsiteX5-11" y="connsiteY5-12"/>
                          </a:cxn>
                          <a:cxn ang="0">
                            <a:pos x="connsiteX6-13" y="connsiteY6-14"/>
                          </a:cxn>
                        </a:cxnLst>
                        <a:rect l="l" t="t" r="r" b="b"/>
                        <a:pathLst>
                          <a:path w="3723640" h="3591560">
                            <a:moveTo>
                              <a:pt x="2110740" y="0"/>
                            </a:moveTo>
                            <a:lnTo>
                              <a:pt x="3723640" y="1640840"/>
                            </a:lnTo>
                            <a:lnTo>
                              <a:pt x="3187700" y="3210560"/>
                            </a:lnTo>
                            <a:lnTo>
                              <a:pt x="1036320" y="3591560"/>
                            </a:lnTo>
                            <a:lnTo>
                              <a:pt x="0" y="2324100"/>
                            </a:lnTo>
                            <a:lnTo>
                              <a:pt x="434340" y="622300"/>
                            </a:lnTo>
                            <a:lnTo>
                              <a:pt x="2095500" y="15240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rgbClr val="B0D3F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sp>
                    <p:nvSpPr>
                      <p:cNvPr id="86" name="任意多边形 85"/>
                      <p:cNvSpPr/>
                      <p:nvPr/>
                    </p:nvSpPr>
                    <p:spPr>
                      <a:xfrm>
                        <a:off x="1473200" y="1625600"/>
                        <a:ext cx="1689100" cy="3530600"/>
                      </a:xfrm>
                      <a:custGeom>
                        <a:avLst/>
                        <a:gdLst>
                          <a:gd name="connsiteX0" fmla="*/ 1270000 w 1689100"/>
                          <a:gd name="connsiteY0" fmla="*/ 0 h 3530600"/>
                          <a:gd name="connsiteX1" fmla="*/ 1689100 w 1689100"/>
                          <a:gd name="connsiteY1" fmla="*/ 939800 h 3530600"/>
                          <a:gd name="connsiteX2" fmla="*/ 685800 w 1689100"/>
                          <a:gd name="connsiteY2" fmla="*/ 990600 h 3530600"/>
                          <a:gd name="connsiteX3" fmla="*/ 1054100 w 1689100"/>
                          <a:gd name="connsiteY3" fmla="*/ 1727200 h 3530600"/>
                          <a:gd name="connsiteX4" fmla="*/ 0 w 1689100"/>
                          <a:gd name="connsiteY4" fmla="*/ 2565400 h 3530600"/>
                          <a:gd name="connsiteX5" fmla="*/ 1346200 w 1689100"/>
                          <a:gd name="connsiteY5" fmla="*/ 2857500 h 3530600"/>
                          <a:gd name="connsiteX6" fmla="*/ 203200 w 1689100"/>
                          <a:gd name="connsiteY6" fmla="*/ 3530600 h 3530600"/>
                          <a:gd name="connsiteX0-1" fmla="*/ 1270000 w 1689100"/>
                          <a:gd name="connsiteY0-2" fmla="*/ 0 h 3530600"/>
                          <a:gd name="connsiteX1-3" fmla="*/ 1689100 w 1689100"/>
                          <a:gd name="connsiteY1-4" fmla="*/ 939800 h 3530600"/>
                          <a:gd name="connsiteX2-5" fmla="*/ 685800 w 1689100"/>
                          <a:gd name="connsiteY2-6" fmla="*/ 990600 h 3530600"/>
                          <a:gd name="connsiteX3-7" fmla="*/ 854075 w 1689100"/>
                          <a:gd name="connsiteY3-8" fmla="*/ 1717675 h 3530600"/>
                          <a:gd name="connsiteX4-9" fmla="*/ 0 w 1689100"/>
                          <a:gd name="connsiteY4-10" fmla="*/ 2565400 h 3530600"/>
                          <a:gd name="connsiteX5-11" fmla="*/ 1346200 w 1689100"/>
                          <a:gd name="connsiteY5-12" fmla="*/ 2857500 h 3530600"/>
                          <a:gd name="connsiteX6-13" fmla="*/ 203200 w 1689100"/>
                          <a:gd name="connsiteY6-14" fmla="*/ 3530600 h 3530600"/>
                          <a:gd name="connsiteX0-15" fmla="*/ 1270000 w 1689100"/>
                          <a:gd name="connsiteY0-16" fmla="*/ 0 h 3530600"/>
                          <a:gd name="connsiteX1-17" fmla="*/ 1689100 w 1689100"/>
                          <a:gd name="connsiteY1-18" fmla="*/ 939800 h 3530600"/>
                          <a:gd name="connsiteX2-19" fmla="*/ 685800 w 1689100"/>
                          <a:gd name="connsiteY2-20" fmla="*/ 990600 h 3530600"/>
                          <a:gd name="connsiteX3-21" fmla="*/ 831215 w 1689100"/>
                          <a:gd name="connsiteY3-22" fmla="*/ 1732915 h 3530600"/>
                          <a:gd name="connsiteX4-23" fmla="*/ 0 w 1689100"/>
                          <a:gd name="connsiteY4-24" fmla="*/ 2565400 h 3530600"/>
                          <a:gd name="connsiteX5-25" fmla="*/ 1346200 w 1689100"/>
                          <a:gd name="connsiteY5-26" fmla="*/ 2857500 h 3530600"/>
                          <a:gd name="connsiteX6-27" fmla="*/ 203200 w 1689100"/>
                          <a:gd name="connsiteY6-28" fmla="*/ 3530600 h 3530600"/>
                          <a:gd name="connsiteX0-29" fmla="*/ 1270000 w 1689100"/>
                          <a:gd name="connsiteY0-30" fmla="*/ 0 h 3530600"/>
                          <a:gd name="connsiteX1-31" fmla="*/ 1689100 w 1689100"/>
                          <a:gd name="connsiteY1-32" fmla="*/ 939800 h 3530600"/>
                          <a:gd name="connsiteX2-33" fmla="*/ 685800 w 1689100"/>
                          <a:gd name="connsiteY2-34" fmla="*/ 990600 h 3530600"/>
                          <a:gd name="connsiteX3-35" fmla="*/ 831215 w 1689100"/>
                          <a:gd name="connsiteY3-36" fmla="*/ 1732915 h 3530600"/>
                          <a:gd name="connsiteX4-37" fmla="*/ 0 w 1689100"/>
                          <a:gd name="connsiteY4-38" fmla="*/ 2588260 h 3530600"/>
                          <a:gd name="connsiteX5-39" fmla="*/ 1346200 w 1689100"/>
                          <a:gd name="connsiteY5-40" fmla="*/ 2857500 h 3530600"/>
                          <a:gd name="connsiteX6-41" fmla="*/ 203200 w 1689100"/>
                          <a:gd name="connsiteY6-42" fmla="*/ 3530600 h 3530600"/>
                          <a:gd name="connsiteX0-43" fmla="*/ 1270000 w 1689100"/>
                          <a:gd name="connsiteY0-44" fmla="*/ 0 h 3530600"/>
                          <a:gd name="connsiteX1-45" fmla="*/ 1689100 w 1689100"/>
                          <a:gd name="connsiteY1-46" fmla="*/ 939800 h 3530600"/>
                          <a:gd name="connsiteX2-47" fmla="*/ 685800 w 1689100"/>
                          <a:gd name="connsiteY2-48" fmla="*/ 1021080 h 3530600"/>
                          <a:gd name="connsiteX3-49" fmla="*/ 831215 w 1689100"/>
                          <a:gd name="connsiteY3-50" fmla="*/ 1732915 h 3530600"/>
                          <a:gd name="connsiteX4-51" fmla="*/ 0 w 1689100"/>
                          <a:gd name="connsiteY4-52" fmla="*/ 2588260 h 3530600"/>
                          <a:gd name="connsiteX5-53" fmla="*/ 1346200 w 1689100"/>
                          <a:gd name="connsiteY5-54" fmla="*/ 2857500 h 3530600"/>
                          <a:gd name="connsiteX6-55" fmla="*/ 203200 w 1689100"/>
                          <a:gd name="connsiteY6-56" fmla="*/ 3530600 h 3530600"/>
                          <a:gd name="connsiteX0-57" fmla="*/ 1270000 w 1689100"/>
                          <a:gd name="connsiteY0-58" fmla="*/ 0 h 3530600"/>
                          <a:gd name="connsiteX1-59" fmla="*/ 1689100 w 1689100"/>
                          <a:gd name="connsiteY1-60" fmla="*/ 962660 h 3530600"/>
                          <a:gd name="connsiteX2-61" fmla="*/ 685800 w 1689100"/>
                          <a:gd name="connsiteY2-62" fmla="*/ 1021080 h 3530600"/>
                          <a:gd name="connsiteX3-63" fmla="*/ 831215 w 1689100"/>
                          <a:gd name="connsiteY3-64" fmla="*/ 1732915 h 3530600"/>
                          <a:gd name="connsiteX4-65" fmla="*/ 0 w 1689100"/>
                          <a:gd name="connsiteY4-66" fmla="*/ 2588260 h 3530600"/>
                          <a:gd name="connsiteX5-67" fmla="*/ 1346200 w 1689100"/>
                          <a:gd name="connsiteY5-68" fmla="*/ 2857500 h 3530600"/>
                          <a:gd name="connsiteX6-69" fmla="*/ 203200 w 1689100"/>
                          <a:gd name="connsiteY6-70" fmla="*/ 3530600 h 3530600"/>
                        </a:gdLst>
                        <a:ahLst/>
                        <a:cxnLst>
                          <a:cxn ang="0">
                            <a:pos x="connsiteX0-1" y="connsiteY0-2"/>
                          </a:cxn>
                          <a:cxn ang="0">
                            <a:pos x="connsiteX1-3" y="connsiteY1-4"/>
                          </a:cxn>
                          <a:cxn ang="0">
                            <a:pos x="connsiteX2-5" y="connsiteY2-6"/>
                          </a:cxn>
                          <a:cxn ang="0">
                            <a:pos x="connsiteX3-7" y="connsiteY3-8"/>
                          </a:cxn>
                          <a:cxn ang="0">
                            <a:pos x="connsiteX4-9" y="connsiteY4-10"/>
                          </a:cxn>
                          <a:cxn ang="0">
                            <a:pos x="connsiteX5-11" y="connsiteY5-12"/>
                          </a:cxn>
                          <a:cxn ang="0">
                            <a:pos x="connsiteX6-13" y="connsiteY6-14"/>
                          </a:cxn>
                        </a:cxnLst>
                        <a:rect l="l" t="t" r="r" b="b"/>
                        <a:pathLst>
                          <a:path w="1689100" h="3530600">
                            <a:moveTo>
                              <a:pt x="1270000" y="0"/>
                            </a:moveTo>
                            <a:lnTo>
                              <a:pt x="1689100" y="962660"/>
                            </a:lnTo>
                            <a:lnTo>
                              <a:pt x="685800" y="1021080"/>
                            </a:lnTo>
                            <a:lnTo>
                              <a:pt x="831215" y="1732915"/>
                            </a:lnTo>
                            <a:lnTo>
                              <a:pt x="0" y="2588260"/>
                            </a:lnTo>
                            <a:lnTo>
                              <a:pt x="1346200" y="2857500"/>
                            </a:lnTo>
                            <a:lnTo>
                              <a:pt x="203200" y="3530600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rgbClr val="B0D3F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sp>
                    <p:nvSpPr>
                      <p:cNvPr id="87" name="任意多边形 86"/>
                      <p:cNvSpPr/>
                      <p:nvPr/>
                    </p:nvSpPr>
                    <p:spPr>
                      <a:xfrm>
                        <a:off x="1041400" y="2209800"/>
                        <a:ext cx="3263900" cy="1724660"/>
                      </a:xfrm>
                      <a:custGeom>
                        <a:avLst/>
                        <a:gdLst>
                          <a:gd name="connsiteX0" fmla="*/ 0 w 3263900"/>
                          <a:gd name="connsiteY0" fmla="*/ 0 h 1701800"/>
                          <a:gd name="connsiteX1" fmla="*/ 1130300 w 3263900"/>
                          <a:gd name="connsiteY1" fmla="*/ 406400 h 1701800"/>
                          <a:gd name="connsiteX2" fmla="*/ 2476500 w 3263900"/>
                          <a:gd name="connsiteY2" fmla="*/ 1701800 h 1701800"/>
                          <a:gd name="connsiteX3" fmla="*/ 3263900 w 3263900"/>
                          <a:gd name="connsiteY3" fmla="*/ 1016000 h 1701800"/>
                          <a:gd name="connsiteX0-1" fmla="*/ 0 w 3263900"/>
                          <a:gd name="connsiteY0-2" fmla="*/ 0 h 1762760"/>
                          <a:gd name="connsiteX1-3" fmla="*/ 1130300 w 3263900"/>
                          <a:gd name="connsiteY1-4" fmla="*/ 406400 h 1762760"/>
                          <a:gd name="connsiteX2-5" fmla="*/ 2438400 w 3263900"/>
                          <a:gd name="connsiteY2-6" fmla="*/ 1762760 h 1762760"/>
                          <a:gd name="connsiteX3-7" fmla="*/ 3263900 w 3263900"/>
                          <a:gd name="connsiteY3-8" fmla="*/ 1016000 h 1762760"/>
                          <a:gd name="connsiteX0-9" fmla="*/ 0 w 3263900"/>
                          <a:gd name="connsiteY0-10" fmla="*/ 0 h 1762760"/>
                          <a:gd name="connsiteX1-11" fmla="*/ 1099820 w 3263900"/>
                          <a:gd name="connsiteY1-12" fmla="*/ 429260 h 1762760"/>
                          <a:gd name="connsiteX2-13" fmla="*/ 2438400 w 3263900"/>
                          <a:gd name="connsiteY2-14" fmla="*/ 1762760 h 1762760"/>
                          <a:gd name="connsiteX3-15" fmla="*/ 3263900 w 3263900"/>
                          <a:gd name="connsiteY3-16" fmla="*/ 1016000 h 1762760"/>
                          <a:gd name="connsiteX0-17" fmla="*/ 0 w 3263900"/>
                          <a:gd name="connsiteY0-18" fmla="*/ 0 h 1724660"/>
                          <a:gd name="connsiteX1-19" fmla="*/ 1099820 w 3263900"/>
                          <a:gd name="connsiteY1-20" fmla="*/ 429260 h 1724660"/>
                          <a:gd name="connsiteX2-21" fmla="*/ 2407920 w 3263900"/>
                          <a:gd name="connsiteY2-22" fmla="*/ 1724660 h 1724660"/>
                          <a:gd name="connsiteX3-23" fmla="*/ 3263900 w 3263900"/>
                          <a:gd name="connsiteY3-24" fmla="*/ 1016000 h 1724660"/>
                        </a:gdLst>
                        <a:ahLst/>
                        <a:cxnLst>
                          <a:cxn ang="0">
                            <a:pos x="connsiteX0-1" y="connsiteY0-2"/>
                          </a:cxn>
                          <a:cxn ang="0">
                            <a:pos x="connsiteX1-3" y="connsiteY1-4"/>
                          </a:cxn>
                          <a:cxn ang="0">
                            <a:pos x="connsiteX2-5" y="connsiteY2-6"/>
                          </a:cxn>
                          <a:cxn ang="0">
                            <a:pos x="connsiteX3-7" y="connsiteY3-8"/>
                          </a:cxn>
                        </a:cxnLst>
                        <a:rect l="l" t="t" r="r" b="b"/>
                        <a:pathLst>
                          <a:path w="3263900" h="1724660">
                            <a:moveTo>
                              <a:pt x="0" y="0"/>
                            </a:moveTo>
                            <a:lnTo>
                              <a:pt x="1099820" y="429260"/>
                            </a:lnTo>
                            <a:lnTo>
                              <a:pt x="2407920" y="1724660"/>
                            </a:lnTo>
                            <a:lnTo>
                              <a:pt x="3263900" y="1016000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rgbClr val="B0D3F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sp>
                    <p:nvSpPr>
                      <p:cNvPr id="88" name="任意多边形 87"/>
                      <p:cNvSpPr/>
                      <p:nvPr/>
                    </p:nvSpPr>
                    <p:spPr>
                      <a:xfrm>
                        <a:off x="2298700" y="2573020"/>
                        <a:ext cx="1170940" cy="1945640"/>
                      </a:xfrm>
                      <a:custGeom>
                        <a:avLst/>
                        <a:gdLst>
                          <a:gd name="connsiteX0" fmla="*/ 0 w 927100"/>
                          <a:gd name="connsiteY0" fmla="*/ 787400 h 1905000"/>
                          <a:gd name="connsiteX1" fmla="*/ 304800 w 927100"/>
                          <a:gd name="connsiteY1" fmla="*/ 1905000 h 1905000"/>
                          <a:gd name="connsiteX2" fmla="*/ 927100 w 927100"/>
                          <a:gd name="connsiteY2" fmla="*/ 1346200 h 1905000"/>
                          <a:gd name="connsiteX3" fmla="*/ 635000 w 927100"/>
                          <a:gd name="connsiteY3" fmla="*/ 12700 h 1905000"/>
                          <a:gd name="connsiteX4" fmla="*/ 635000 w 927100"/>
                          <a:gd name="connsiteY4" fmla="*/ 0 h 1905000"/>
                          <a:gd name="connsiteX0-1" fmla="*/ 0 w 1193800"/>
                          <a:gd name="connsiteY0-2" fmla="*/ 777875 h 1905000"/>
                          <a:gd name="connsiteX1-3" fmla="*/ 571500 w 1193800"/>
                          <a:gd name="connsiteY1-4" fmla="*/ 1905000 h 1905000"/>
                          <a:gd name="connsiteX2-5" fmla="*/ 1193800 w 1193800"/>
                          <a:gd name="connsiteY2-6" fmla="*/ 1346200 h 1905000"/>
                          <a:gd name="connsiteX3-7" fmla="*/ 901700 w 1193800"/>
                          <a:gd name="connsiteY3-8" fmla="*/ 12700 h 1905000"/>
                          <a:gd name="connsiteX4-9" fmla="*/ 901700 w 1193800"/>
                          <a:gd name="connsiteY4-10" fmla="*/ 0 h 1905000"/>
                          <a:gd name="connsiteX0-11" fmla="*/ 0 w 1193800"/>
                          <a:gd name="connsiteY0-12" fmla="*/ 770255 h 1897380"/>
                          <a:gd name="connsiteX1-13" fmla="*/ 571500 w 1193800"/>
                          <a:gd name="connsiteY1-14" fmla="*/ 1897380 h 1897380"/>
                          <a:gd name="connsiteX2-15" fmla="*/ 1193800 w 1193800"/>
                          <a:gd name="connsiteY2-16" fmla="*/ 1338580 h 1897380"/>
                          <a:gd name="connsiteX3-17" fmla="*/ 901700 w 1193800"/>
                          <a:gd name="connsiteY3-18" fmla="*/ 5080 h 1897380"/>
                          <a:gd name="connsiteX4-19" fmla="*/ 863600 w 1193800"/>
                          <a:gd name="connsiteY4-20" fmla="*/ 0 h 1897380"/>
                          <a:gd name="connsiteX0-21" fmla="*/ 0 w 1193800"/>
                          <a:gd name="connsiteY0-22" fmla="*/ 765175 h 1892300"/>
                          <a:gd name="connsiteX1-23" fmla="*/ 571500 w 1193800"/>
                          <a:gd name="connsiteY1-24" fmla="*/ 1892300 h 1892300"/>
                          <a:gd name="connsiteX2-25" fmla="*/ 1193800 w 1193800"/>
                          <a:gd name="connsiteY2-26" fmla="*/ 1333500 h 1892300"/>
                          <a:gd name="connsiteX3-27" fmla="*/ 901700 w 1193800"/>
                          <a:gd name="connsiteY3-28" fmla="*/ 0 h 1892300"/>
                          <a:gd name="connsiteX4-29" fmla="*/ 810260 w 1193800"/>
                          <a:gd name="connsiteY4-30" fmla="*/ 55880 h 1892300"/>
                          <a:gd name="connsiteX0-31" fmla="*/ 0 w 1193800"/>
                          <a:gd name="connsiteY0-32" fmla="*/ 765175 h 1892300"/>
                          <a:gd name="connsiteX1-33" fmla="*/ 571500 w 1193800"/>
                          <a:gd name="connsiteY1-34" fmla="*/ 1892300 h 1892300"/>
                          <a:gd name="connsiteX2-35" fmla="*/ 1193800 w 1193800"/>
                          <a:gd name="connsiteY2-36" fmla="*/ 1333500 h 1892300"/>
                          <a:gd name="connsiteX3-37" fmla="*/ 901700 w 1193800"/>
                          <a:gd name="connsiteY3-38" fmla="*/ 0 h 1892300"/>
                          <a:gd name="connsiteX0-39" fmla="*/ 0 w 1193800"/>
                          <a:gd name="connsiteY0-40" fmla="*/ 757555 h 1884680"/>
                          <a:gd name="connsiteX1-41" fmla="*/ 571500 w 1193800"/>
                          <a:gd name="connsiteY1-42" fmla="*/ 1884680 h 1884680"/>
                          <a:gd name="connsiteX2-43" fmla="*/ 1193800 w 1193800"/>
                          <a:gd name="connsiteY2-44" fmla="*/ 1325880 h 1884680"/>
                          <a:gd name="connsiteX3-45" fmla="*/ 871220 w 1193800"/>
                          <a:gd name="connsiteY3-46" fmla="*/ 0 h 1884680"/>
                          <a:gd name="connsiteX0-47" fmla="*/ 0 w 1193800"/>
                          <a:gd name="connsiteY0-48" fmla="*/ 795655 h 1884680"/>
                          <a:gd name="connsiteX1-49" fmla="*/ 571500 w 1193800"/>
                          <a:gd name="connsiteY1-50" fmla="*/ 1884680 h 1884680"/>
                          <a:gd name="connsiteX2-51" fmla="*/ 1193800 w 1193800"/>
                          <a:gd name="connsiteY2-52" fmla="*/ 1325880 h 1884680"/>
                          <a:gd name="connsiteX3-53" fmla="*/ 871220 w 1193800"/>
                          <a:gd name="connsiteY3-54" fmla="*/ 0 h 1884680"/>
                          <a:gd name="connsiteX0-55" fmla="*/ 0 w 1193800"/>
                          <a:gd name="connsiteY0-56" fmla="*/ 795655 h 1945640"/>
                          <a:gd name="connsiteX1-57" fmla="*/ 518160 w 1193800"/>
                          <a:gd name="connsiteY1-58" fmla="*/ 1945640 h 1945640"/>
                          <a:gd name="connsiteX2-59" fmla="*/ 1193800 w 1193800"/>
                          <a:gd name="connsiteY2-60" fmla="*/ 1325880 h 1945640"/>
                          <a:gd name="connsiteX3-61" fmla="*/ 871220 w 1193800"/>
                          <a:gd name="connsiteY3-62" fmla="*/ 0 h 1945640"/>
                          <a:gd name="connsiteX0-63" fmla="*/ 0 w 1170940"/>
                          <a:gd name="connsiteY0-64" fmla="*/ 795655 h 1945640"/>
                          <a:gd name="connsiteX1-65" fmla="*/ 518160 w 1170940"/>
                          <a:gd name="connsiteY1-66" fmla="*/ 1945640 h 1945640"/>
                          <a:gd name="connsiteX2-67" fmla="*/ 1170940 w 1170940"/>
                          <a:gd name="connsiteY2-68" fmla="*/ 1356360 h 1945640"/>
                          <a:gd name="connsiteX3-69" fmla="*/ 871220 w 1170940"/>
                          <a:gd name="connsiteY3-70" fmla="*/ 0 h 1945640"/>
                        </a:gdLst>
                        <a:ahLst/>
                        <a:cxnLst>
                          <a:cxn ang="0">
                            <a:pos x="connsiteX0-1" y="connsiteY0-2"/>
                          </a:cxn>
                          <a:cxn ang="0">
                            <a:pos x="connsiteX1-3" y="connsiteY1-4"/>
                          </a:cxn>
                          <a:cxn ang="0">
                            <a:pos x="connsiteX2-5" y="connsiteY2-6"/>
                          </a:cxn>
                          <a:cxn ang="0">
                            <a:pos x="connsiteX3-7" y="connsiteY3-8"/>
                          </a:cxn>
                        </a:cxnLst>
                        <a:rect l="l" t="t" r="r" b="b"/>
                        <a:pathLst>
                          <a:path w="1170940" h="1945640">
                            <a:moveTo>
                              <a:pt x="0" y="795655"/>
                            </a:moveTo>
                            <a:lnTo>
                              <a:pt x="518160" y="1945640"/>
                            </a:lnTo>
                            <a:lnTo>
                              <a:pt x="1170940" y="1356360"/>
                            </a:lnTo>
                            <a:lnTo>
                              <a:pt x="871220" y="0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rgbClr val="B0D3F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dirty="0"/>
                      </a:p>
                    </p:txBody>
                  </p:sp>
                  <p:sp>
                    <p:nvSpPr>
                      <p:cNvPr id="89" name="任意多边形 88"/>
                      <p:cNvSpPr/>
                      <p:nvPr/>
                    </p:nvSpPr>
                    <p:spPr>
                      <a:xfrm>
                        <a:off x="1333500" y="2628900"/>
                        <a:ext cx="825500" cy="2540000"/>
                      </a:xfrm>
                      <a:custGeom>
                        <a:avLst/>
                        <a:gdLst>
                          <a:gd name="connsiteX0" fmla="*/ 825500 w 825500"/>
                          <a:gd name="connsiteY0" fmla="*/ 0 h 2540000"/>
                          <a:gd name="connsiteX1" fmla="*/ 0 w 825500"/>
                          <a:gd name="connsiteY1" fmla="*/ 749300 h 2540000"/>
                          <a:gd name="connsiteX2" fmla="*/ 127000 w 825500"/>
                          <a:gd name="connsiteY2" fmla="*/ 1549400 h 2540000"/>
                          <a:gd name="connsiteX3" fmla="*/ 330200 w 825500"/>
                          <a:gd name="connsiteY3" fmla="*/ 2540000 h 2540000"/>
                          <a:gd name="connsiteX0-1" fmla="*/ 825500 w 825500"/>
                          <a:gd name="connsiteY0-2" fmla="*/ 0 h 2540000"/>
                          <a:gd name="connsiteX1-3" fmla="*/ 0 w 825500"/>
                          <a:gd name="connsiteY1-4" fmla="*/ 749300 h 2540000"/>
                          <a:gd name="connsiteX2-5" fmla="*/ 157480 w 825500"/>
                          <a:gd name="connsiteY2-6" fmla="*/ 1587500 h 2540000"/>
                          <a:gd name="connsiteX3-7" fmla="*/ 330200 w 825500"/>
                          <a:gd name="connsiteY3-8" fmla="*/ 2540000 h 2540000"/>
                        </a:gdLst>
                        <a:ahLst/>
                        <a:cxnLst>
                          <a:cxn ang="0">
                            <a:pos x="connsiteX0-1" y="connsiteY0-2"/>
                          </a:cxn>
                          <a:cxn ang="0">
                            <a:pos x="connsiteX1-3" y="connsiteY1-4"/>
                          </a:cxn>
                          <a:cxn ang="0">
                            <a:pos x="connsiteX2-5" y="connsiteY2-6"/>
                          </a:cxn>
                          <a:cxn ang="0">
                            <a:pos x="connsiteX3-7" y="connsiteY3-8"/>
                          </a:cxn>
                        </a:cxnLst>
                        <a:rect l="l" t="t" r="r" b="b"/>
                        <a:pathLst>
                          <a:path w="825500" h="2540000">
                            <a:moveTo>
                              <a:pt x="825500" y="0"/>
                            </a:moveTo>
                            <a:lnTo>
                              <a:pt x="0" y="749300"/>
                            </a:lnTo>
                            <a:lnTo>
                              <a:pt x="157480" y="1587500"/>
                            </a:lnTo>
                            <a:lnTo>
                              <a:pt x="330200" y="2540000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rgbClr val="B0D3F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sp>
                    <p:nvSpPr>
                      <p:cNvPr id="90" name="任意多边形 89"/>
                      <p:cNvSpPr/>
                      <p:nvPr/>
                    </p:nvSpPr>
                    <p:spPr>
                      <a:xfrm>
                        <a:off x="647700" y="2197100"/>
                        <a:ext cx="711200" cy="1701800"/>
                      </a:xfrm>
                      <a:custGeom>
                        <a:avLst/>
                        <a:gdLst>
                          <a:gd name="connsiteX0" fmla="*/ 444500 w 711200"/>
                          <a:gd name="connsiteY0" fmla="*/ 0 h 1701800"/>
                          <a:gd name="connsiteX1" fmla="*/ 711200 w 711200"/>
                          <a:gd name="connsiteY1" fmla="*/ 1168400 h 1701800"/>
                          <a:gd name="connsiteX2" fmla="*/ 0 w 711200"/>
                          <a:gd name="connsiteY2" fmla="*/ 1701800 h 17018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711200" h="1701800">
                            <a:moveTo>
                              <a:pt x="444500" y="0"/>
                            </a:moveTo>
                            <a:lnTo>
                              <a:pt x="711200" y="1168400"/>
                            </a:lnTo>
                            <a:lnTo>
                              <a:pt x="0" y="1701800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rgbClr val="B0D3F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sp>
                    <p:nvSpPr>
                      <p:cNvPr id="91" name="任意多边形 90"/>
                      <p:cNvSpPr/>
                      <p:nvPr/>
                    </p:nvSpPr>
                    <p:spPr>
                      <a:xfrm>
                        <a:off x="2806700" y="3873500"/>
                        <a:ext cx="1016000" cy="863600"/>
                      </a:xfrm>
                      <a:custGeom>
                        <a:avLst/>
                        <a:gdLst>
                          <a:gd name="connsiteX0" fmla="*/ 673100 w 1016000"/>
                          <a:gd name="connsiteY0" fmla="*/ 0 h 863600"/>
                          <a:gd name="connsiteX1" fmla="*/ 1016000 w 1016000"/>
                          <a:gd name="connsiteY1" fmla="*/ 863600 h 863600"/>
                          <a:gd name="connsiteX2" fmla="*/ 0 w 1016000"/>
                          <a:gd name="connsiteY2" fmla="*/ 596900 h 86360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1016000" h="863600">
                            <a:moveTo>
                              <a:pt x="673100" y="0"/>
                            </a:moveTo>
                            <a:lnTo>
                              <a:pt x="1016000" y="863600"/>
                            </a:lnTo>
                            <a:lnTo>
                              <a:pt x="0" y="596900"/>
                            </a:lnTo>
                          </a:path>
                        </a:pathLst>
                      </a:custGeom>
                      <a:noFill/>
                      <a:ln>
                        <a:solidFill>
                          <a:srgbClr val="B0D3F2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</p:grpSp>
                <p:sp>
                  <p:nvSpPr>
                    <p:cNvPr id="83" name="任意多边形 82"/>
                    <p:cNvSpPr/>
                    <p:nvPr/>
                  </p:nvSpPr>
                  <p:spPr>
                    <a:xfrm>
                      <a:off x="3163303" y="2601829"/>
                      <a:ext cx="1142331" cy="632660"/>
                    </a:xfrm>
                    <a:custGeom>
                      <a:avLst/>
                      <a:gdLst>
                        <a:gd name="connsiteX0" fmla="*/ 0 w 1155031"/>
                        <a:gd name="connsiteY0" fmla="*/ 0 h 689810"/>
                        <a:gd name="connsiteX1" fmla="*/ 1155031 w 1155031"/>
                        <a:gd name="connsiteY1" fmla="*/ 689810 h 689810"/>
                        <a:gd name="connsiteX0-1" fmla="*/ 0 w 1161381"/>
                        <a:gd name="connsiteY0-2" fmla="*/ 0 h 651710"/>
                        <a:gd name="connsiteX1-3" fmla="*/ 1161381 w 1161381"/>
                        <a:gd name="connsiteY1-4" fmla="*/ 651710 h 651710"/>
                        <a:gd name="connsiteX0-5" fmla="*/ 0 w 1142331"/>
                        <a:gd name="connsiteY0-6" fmla="*/ 0 h 632660"/>
                        <a:gd name="connsiteX1-7" fmla="*/ 1142331 w 1142331"/>
                        <a:gd name="connsiteY1-8" fmla="*/ 632660 h 632660"/>
                      </a:gdLst>
                      <a:ahLst/>
                      <a:cxnLst>
                        <a:cxn ang="0">
                          <a:pos x="connsiteX0-1" y="connsiteY0-2"/>
                        </a:cxn>
                        <a:cxn ang="0">
                          <a:pos x="connsiteX1-3" y="connsiteY1-4"/>
                        </a:cxn>
                      </a:cxnLst>
                      <a:rect l="l" t="t" r="r" b="b"/>
                      <a:pathLst>
                        <a:path w="1142331" h="632660">
                          <a:moveTo>
                            <a:pt x="0" y="0"/>
                          </a:moveTo>
                          <a:lnTo>
                            <a:pt x="1142331" y="632660"/>
                          </a:lnTo>
                        </a:path>
                      </a:pathLst>
                    </a:custGeom>
                    <a:noFill/>
                    <a:ln>
                      <a:solidFill>
                        <a:srgbClr val="B0D3F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4" name="任意多边形 83"/>
                    <p:cNvSpPr/>
                    <p:nvPr/>
                  </p:nvSpPr>
                  <p:spPr>
                    <a:xfrm>
                      <a:off x="625642" y="3962400"/>
                      <a:ext cx="802105" cy="256674"/>
                    </a:xfrm>
                    <a:custGeom>
                      <a:avLst/>
                      <a:gdLst>
                        <a:gd name="connsiteX0" fmla="*/ 802105 w 802105"/>
                        <a:gd name="connsiteY0" fmla="*/ 256674 h 256674"/>
                        <a:gd name="connsiteX1" fmla="*/ 0 w 802105"/>
                        <a:gd name="connsiteY1" fmla="*/ 0 h 256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802105" h="256674">
                          <a:moveTo>
                            <a:pt x="802105" y="256674"/>
                          </a:moveTo>
                          <a:lnTo>
                            <a:pt x="0" y="0"/>
                          </a:lnTo>
                        </a:path>
                      </a:pathLst>
                    </a:custGeom>
                    <a:noFill/>
                    <a:ln>
                      <a:solidFill>
                        <a:srgbClr val="B0D3F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sp>
                <p:nvSpPr>
                  <p:cNvPr id="81" name="任意多边形 80"/>
                  <p:cNvSpPr/>
                  <p:nvPr/>
                </p:nvSpPr>
                <p:spPr>
                  <a:xfrm>
                    <a:off x="2152650" y="1619250"/>
                    <a:ext cx="571500" cy="1047750"/>
                  </a:xfrm>
                  <a:custGeom>
                    <a:avLst/>
                    <a:gdLst>
                      <a:gd name="connsiteX0" fmla="*/ 571500 w 571500"/>
                      <a:gd name="connsiteY0" fmla="*/ 0 h 1047750"/>
                      <a:gd name="connsiteX1" fmla="*/ 0 w 571500"/>
                      <a:gd name="connsiteY1" fmla="*/ 1047750 h 1047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571500" h="1047750">
                        <a:moveTo>
                          <a:pt x="571500" y="0"/>
                        </a:moveTo>
                        <a:lnTo>
                          <a:pt x="0" y="1047750"/>
                        </a:lnTo>
                      </a:path>
                    </a:pathLst>
                  </a:custGeom>
                  <a:noFill/>
                  <a:ln>
                    <a:solidFill>
                      <a:srgbClr val="B0D3F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63" name="组合 62"/>
                <p:cNvGrpSpPr/>
                <p:nvPr/>
              </p:nvGrpSpPr>
              <p:grpSpPr>
                <a:xfrm>
                  <a:off x="420159" y="3285031"/>
                  <a:ext cx="3863522" cy="3759200"/>
                  <a:chOff x="531586" y="1485900"/>
                  <a:chExt cx="3863522" cy="3759200"/>
                </a:xfrm>
                <a:solidFill>
                  <a:schemeClr val="bg1">
                    <a:lumMod val="95000"/>
                  </a:schemeClr>
                </a:solidFill>
              </p:grpSpPr>
              <p:sp>
                <p:nvSpPr>
                  <p:cNvPr id="64" name="椭圆 63"/>
                  <p:cNvSpPr/>
                  <p:nvPr/>
                </p:nvSpPr>
                <p:spPr>
                  <a:xfrm>
                    <a:off x="2654300" y="1485900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5" name="椭圆 64"/>
                  <p:cNvSpPr/>
                  <p:nvPr/>
                </p:nvSpPr>
                <p:spPr>
                  <a:xfrm>
                    <a:off x="1587500" y="5092700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" name="椭圆 65"/>
                  <p:cNvSpPr/>
                  <p:nvPr/>
                </p:nvSpPr>
                <p:spPr>
                  <a:xfrm>
                    <a:off x="4242708" y="3124200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7" name="椭圆 66"/>
                  <p:cNvSpPr/>
                  <p:nvPr/>
                </p:nvSpPr>
                <p:spPr>
                  <a:xfrm>
                    <a:off x="531586" y="3810000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8" name="椭圆 67"/>
                  <p:cNvSpPr/>
                  <p:nvPr/>
                </p:nvSpPr>
                <p:spPr>
                  <a:xfrm>
                    <a:off x="976086" y="2130760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" name="椭圆 68"/>
                  <p:cNvSpPr/>
                  <p:nvPr/>
                </p:nvSpPr>
                <p:spPr>
                  <a:xfrm>
                    <a:off x="3730152" y="4671054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" name="椭圆 69"/>
                  <p:cNvSpPr/>
                  <p:nvPr/>
                </p:nvSpPr>
                <p:spPr>
                  <a:xfrm>
                    <a:off x="3095152" y="2486654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" name="椭圆 70"/>
                  <p:cNvSpPr/>
                  <p:nvPr/>
                </p:nvSpPr>
                <p:spPr>
                  <a:xfrm>
                    <a:off x="3387252" y="3832854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" name="椭圆 71"/>
                  <p:cNvSpPr/>
                  <p:nvPr/>
                </p:nvSpPr>
                <p:spPr>
                  <a:xfrm>
                    <a:off x="2739552" y="4404354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" name="椭圆 72"/>
                  <p:cNvSpPr/>
                  <p:nvPr/>
                </p:nvSpPr>
                <p:spPr>
                  <a:xfrm>
                    <a:off x="1418752" y="4112254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4" name="椭圆 73"/>
                  <p:cNvSpPr/>
                  <p:nvPr/>
                </p:nvSpPr>
                <p:spPr>
                  <a:xfrm>
                    <a:off x="1279052" y="3286754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5" name="椭圆 74"/>
                  <p:cNvSpPr/>
                  <p:nvPr/>
                </p:nvSpPr>
                <p:spPr>
                  <a:xfrm>
                    <a:off x="2214884" y="3261354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6" name="椭圆 75"/>
                  <p:cNvSpPr/>
                  <p:nvPr/>
                </p:nvSpPr>
                <p:spPr>
                  <a:xfrm>
                    <a:off x="2079152" y="2562854"/>
                    <a:ext cx="152400" cy="1524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</p:grpSp>
      </p:grpSp>
      <p:grpSp>
        <p:nvGrpSpPr>
          <p:cNvPr id="99" name="组合 98"/>
          <p:cNvGrpSpPr/>
          <p:nvPr/>
        </p:nvGrpSpPr>
        <p:grpSpPr>
          <a:xfrm>
            <a:off x="3914396" y="5201034"/>
            <a:ext cx="4465232" cy="822959"/>
            <a:chOff x="4788166" y="3188369"/>
            <a:chExt cx="2611254" cy="481263"/>
          </a:xfrm>
        </p:grpSpPr>
        <p:grpSp>
          <p:nvGrpSpPr>
            <p:cNvPr id="100" name="组合 99"/>
            <p:cNvGrpSpPr/>
            <p:nvPr/>
          </p:nvGrpSpPr>
          <p:grpSpPr>
            <a:xfrm>
              <a:off x="4792580" y="3188369"/>
              <a:ext cx="2606840" cy="481263"/>
              <a:chOff x="4471458" y="3197226"/>
              <a:chExt cx="3302000" cy="609600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4471458" y="3197226"/>
                <a:ext cx="3302000" cy="609600"/>
              </a:xfrm>
              <a:prstGeom prst="rect">
                <a:avLst/>
              </a:prstGeom>
              <a:solidFill>
                <a:srgbClr val="222730">
                  <a:alpha val="65000"/>
                </a:srgbClr>
              </a:solidFill>
              <a:ln>
                <a:noFill/>
              </a:ln>
              <a:effectLst>
                <a:outerShdw blurRad="241300" dist="50800" dir="16200000" rotWithShape="0">
                  <a:srgbClr val="B0D3F2">
                    <a:alpha val="29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矩形 102"/>
              <p:cNvSpPr/>
              <p:nvPr/>
            </p:nvSpPr>
            <p:spPr>
              <a:xfrm>
                <a:off x="4471458" y="3197226"/>
                <a:ext cx="3302000" cy="609600"/>
              </a:xfrm>
              <a:prstGeom prst="rect">
                <a:avLst/>
              </a:prstGeom>
              <a:solidFill>
                <a:srgbClr val="222730">
                  <a:alpha val="65000"/>
                </a:srgbClr>
              </a:solidFill>
              <a:ln>
                <a:noFill/>
              </a:ln>
              <a:effectLst>
                <a:outerShdw blurRad="241300" dist="50800" dir="5400000" algn="t" rotWithShape="0">
                  <a:srgbClr val="B0D3F2">
                    <a:alpha val="29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矩形 100"/>
            <p:cNvSpPr/>
            <p:nvPr/>
          </p:nvSpPr>
          <p:spPr>
            <a:xfrm>
              <a:off x="4788166" y="3210467"/>
              <a:ext cx="2610854" cy="449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4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  <a:hlinkClick r:id="rId8" action="ppaction://hlinkfile"/>
                </a:rPr>
                <a:t>Session</a:t>
              </a:r>
              <a:r>
                <a:rPr lang="zh-CN" altLang="en-US" sz="4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  <a:hlinkClick r:id="rId9" action="ppaction://hlinkfile"/>
                </a:rPr>
                <a:t>管理</a:t>
              </a:r>
              <a:endParaRPr lang="zh-CN" altLang="en-US" sz="44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946242" y="2654710"/>
            <a:ext cx="8271114" cy="8271114"/>
            <a:chOff x="1946242" y="2654710"/>
            <a:chExt cx="8271114" cy="8271114"/>
          </a:xfrm>
        </p:grpSpPr>
        <p:sp>
          <p:nvSpPr>
            <p:cNvPr id="18" name="椭圆 17"/>
            <p:cNvSpPr/>
            <p:nvPr/>
          </p:nvSpPr>
          <p:spPr>
            <a:xfrm rot="21096714">
              <a:off x="1946242" y="2654710"/>
              <a:ext cx="8271114" cy="8271114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rgbClr val="A2ADC2"/>
                  </a:gs>
                  <a:gs pos="0">
                    <a:srgbClr val="1C212A"/>
                  </a:gs>
                  <a:gs pos="4600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3565525" y="3394075"/>
              <a:ext cx="146050" cy="1460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952091" y="1660559"/>
            <a:ext cx="10259416" cy="10259416"/>
            <a:chOff x="952091" y="1660559"/>
            <a:chExt cx="10259416" cy="10259416"/>
          </a:xfrm>
        </p:grpSpPr>
        <p:sp>
          <p:nvSpPr>
            <p:cNvPr id="105" name="椭圆 104"/>
            <p:cNvSpPr/>
            <p:nvPr/>
          </p:nvSpPr>
          <p:spPr>
            <a:xfrm rot="21287918">
              <a:off x="952091" y="1660559"/>
              <a:ext cx="10259416" cy="10259416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rgbClr val="A2ADC2"/>
                  </a:gs>
                  <a:gs pos="0">
                    <a:srgbClr val="1C212A"/>
                  </a:gs>
                  <a:gs pos="4600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8632825" y="2314575"/>
              <a:ext cx="146050" cy="1460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195" y="716663"/>
            <a:ext cx="12147208" cy="12147208"/>
            <a:chOff x="8195" y="716663"/>
            <a:chExt cx="12147208" cy="12147208"/>
          </a:xfrm>
        </p:grpSpPr>
        <p:sp>
          <p:nvSpPr>
            <p:cNvPr id="106" name="椭圆 105"/>
            <p:cNvSpPr/>
            <p:nvPr/>
          </p:nvSpPr>
          <p:spPr>
            <a:xfrm rot="452723">
              <a:off x="8195" y="716663"/>
              <a:ext cx="12147208" cy="12147208"/>
            </a:xfrm>
            <a:prstGeom prst="ellipse">
              <a:avLst/>
            </a:prstGeom>
            <a:noFill/>
            <a:ln>
              <a:gradFill flip="none" rotWithShape="1">
                <a:gsLst>
                  <a:gs pos="100000">
                    <a:srgbClr val="A2ADC2"/>
                  </a:gs>
                  <a:gs pos="0">
                    <a:srgbClr val="1C212A"/>
                  </a:gs>
                  <a:gs pos="4600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</a:ln>
            <a:effectLst>
              <a:glow rad="25400">
                <a:srgbClr val="B7DDFF">
                  <a:alpha val="13725"/>
                </a:srgbClr>
              </a:glow>
              <a:outerShdw blurRad="127000" algn="ctr" rotWithShape="0">
                <a:srgbClr val="B0D3F2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4035425" y="993775"/>
              <a:ext cx="146050" cy="1460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4" dur="5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autoRev="1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autoRev="1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" fill="hold"/>
                                            <p:tgtEl>
                                              <p:spTgt spid="99"/>
                                            </p:tgtEl>
                                          </p:cBhvr>
                                          <p:by x="11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6" presetClass="emph" presetSubtype="0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4" dur="100" fill="hold"/>
                                            <p:tgtEl>
                                              <p:spTgt spid="99"/>
                                            </p:tgtEl>
                                          </p:cBhvr>
                                          <p:by x="95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31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7" presetClass="entr" presetSubtype="8" fill="hold" grpId="0" nodeType="withEffect">
                                      <p:stCondLst>
                                        <p:cond delay="2000"/>
                                      </p:stCondLst>
                                      <p:iterate type="lt">
                                        <p:tmPct val="2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31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31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7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iterate type="lt">
                                        <p:tmPct val="25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17" presetClass="entr" presetSubtype="8" fill="hold" grpId="0" nodeType="withEffect">
                                      <p:stCondLst>
                                        <p:cond delay="2200"/>
                                      </p:stCondLst>
                                      <p:iterate type="lt">
                                        <p:tmPct val="2500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  <p:bldP spid="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14" dur="5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6" presetClass="emph" presetSubtype="0" autoRev="1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animScale>
                                          <p:cBhvr>
                                            <p:cTn id="16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16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2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2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autoRev="1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" fill="hold"/>
                                            <p:tgtEl>
                                              <p:spTgt spid="99"/>
                                            </p:tgtEl>
                                          </p:cBhvr>
                                          <p:by x="11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6" presetClass="emph" presetSubtype="0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4" dur="100" fill="hold"/>
                                            <p:tgtEl>
                                              <p:spTgt spid="99"/>
                                            </p:tgtEl>
                                          </p:cBhvr>
                                          <p:by x="95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31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7" presetClass="entr" presetSubtype="8" fill="hold" grpId="0" nodeType="withEffect">
                                      <p:stCondLst>
                                        <p:cond delay="2000"/>
                                      </p:stCondLst>
                                      <p:iterate type="lt">
                                        <p:tmPct val="25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31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31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7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iterate type="lt">
                                        <p:tmPct val="25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17" presetClass="entr" presetSubtype="8" fill="hold" grpId="0" nodeType="withEffect">
                                      <p:stCondLst>
                                        <p:cond delay="2200"/>
                                      </p:stCondLst>
                                      <p:iterate type="lt">
                                        <p:tmPct val="2500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  <p:bldP spid="9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0" y="0"/>
            <a:ext cx="12192001" cy="6858001"/>
          </a:xfrm>
          <a:custGeom>
            <a:avLst/>
            <a:gdLst/>
            <a:ahLst/>
            <a:cxnLst/>
            <a:rect l="0" t="0" r="0" b="0"/>
            <a:pathLst>
              <a:path w="12192001" h="6858001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0217">
                <a:srgbClr val="22262F"/>
              </a:gs>
              <a:gs pos="100000">
                <a:srgbClr val="060A15"/>
              </a:gs>
              <a:gs pos="71000">
                <a:srgbClr val="0A111C"/>
              </a:gs>
              <a:gs pos="0">
                <a:srgbClr val="222C3A"/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4674518" y="692568"/>
            <a:ext cx="2842964" cy="2605808"/>
            <a:chOff x="9450637" y="-2125872"/>
            <a:chExt cx="2842964" cy="2605808"/>
          </a:xfrm>
        </p:grpSpPr>
        <p:grpSp>
          <p:nvGrpSpPr>
            <p:cNvPr id="6" name="组合 5"/>
            <p:cNvGrpSpPr/>
            <p:nvPr/>
          </p:nvGrpSpPr>
          <p:grpSpPr>
            <a:xfrm>
              <a:off x="10565857" y="-1024583"/>
              <a:ext cx="578657" cy="911232"/>
              <a:chOff x="11171238" y="1238250"/>
              <a:chExt cx="1508125" cy="2374900"/>
            </a:xfrm>
          </p:grpSpPr>
          <p:sp>
            <p:nvSpPr>
              <p:cNvPr id="8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11176000" y="1238250"/>
                <a:ext cx="1498600" cy="2362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Freeform 5"/>
              <p:cNvSpPr/>
              <p:nvPr/>
            </p:nvSpPr>
            <p:spPr bwMode="auto">
              <a:xfrm>
                <a:off x="11171238" y="1243013"/>
                <a:ext cx="752475" cy="1795463"/>
              </a:xfrm>
              <a:custGeom>
                <a:avLst/>
                <a:gdLst>
                  <a:gd name="T0" fmla="*/ 0 w 176"/>
                  <a:gd name="T1" fmla="*/ 177 h 422"/>
                  <a:gd name="T2" fmla="*/ 34 w 176"/>
                  <a:gd name="T3" fmla="*/ 281 h 422"/>
                  <a:gd name="T4" fmla="*/ 67 w 176"/>
                  <a:gd name="T5" fmla="*/ 323 h 422"/>
                  <a:gd name="T6" fmla="*/ 72 w 176"/>
                  <a:gd name="T7" fmla="*/ 356 h 422"/>
                  <a:gd name="T8" fmla="*/ 72 w 176"/>
                  <a:gd name="T9" fmla="*/ 400 h 422"/>
                  <a:gd name="T10" fmla="*/ 95 w 176"/>
                  <a:gd name="T11" fmla="*/ 422 h 422"/>
                  <a:gd name="T12" fmla="*/ 176 w 176"/>
                  <a:gd name="T13" fmla="*/ 422 h 422"/>
                  <a:gd name="T14" fmla="*/ 176 w 176"/>
                  <a:gd name="T15" fmla="*/ 0 h 422"/>
                  <a:gd name="T16" fmla="*/ 0 w 176"/>
                  <a:gd name="T17" fmla="*/ 177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6" h="422">
                    <a:moveTo>
                      <a:pt x="0" y="177"/>
                    </a:moveTo>
                    <a:cubicBezTo>
                      <a:pt x="0" y="216"/>
                      <a:pt x="13" y="252"/>
                      <a:pt x="34" y="281"/>
                    </a:cubicBezTo>
                    <a:cubicBezTo>
                      <a:pt x="39" y="288"/>
                      <a:pt x="62" y="311"/>
                      <a:pt x="67" y="323"/>
                    </a:cubicBezTo>
                    <a:cubicBezTo>
                      <a:pt x="70" y="331"/>
                      <a:pt x="72" y="342"/>
                      <a:pt x="72" y="356"/>
                    </a:cubicBezTo>
                    <a:cubicBezTo>
                      <a:pt x="72" y="400"/>
                      <a:pt x="72" y="400"/>
                      <a:pt x="72" y="400"/>
                    </a:cubicBezTo>
                    <a:cubicBezTo>
                      <a:pt x="72" y="412"/>
                      <a:pt x="82" y="422"/>
                      <a:pt x="95" y="422"/>
                    </a:cubicBezTo>
                    <a:cubicBezTo>
                      <a:pt x="176" y="422"/>
                      <a:pt x="176" y="422"/>
                      <a:pt x="176" y="422"/>
                    </a:cubicBezTo>
                    <a:cubicBezTo>
                      <a:pt x="176" y="0"/>
                      <a:pt x="176" y="0"/>
                      <a:pt x="176" y="0"/>
                    </a:cubicBezTo>
                    <a:cubicBezTo>
                      <a:pt x="79" y="0"/>
                      <a:pt x="0" y="79"/>
                      <a:pt x="0" y="177"/>
                    </a:cubicBezTo>
                    <a:close/>
                  </a:path>
                </a:pathLst>
              </a:custGeom>
              <a:solidFill>
                <a:srgbClr val="F0F0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/>
              <p:nvPr/>
            </p:nvSpPr>
            <p:spPr bwMode="auto">
              <a:xfrm>
                <a:off x="11923713" y="1243013"/>
                <a:ext cx="755650" cy="1795463"/>
              </a:xfrm>
              <a:custGeom>
                <a:avLst/>
                <a:gdLst>
                  <a:gd name="T0" fmla="*/ 1 w 177"/>
                  <a:gd name="T1" fmla="*/ 0 h 422"/>
                  <a:gd name="T2" fmla="*/ 0 w 177"/>
                  <a:gd name="T3" fmla="*/ 0 h 422"/>
                  <a:gd name="T4" fmla="*/ 0 w 177"/>
                  <a:gd name="T5" fmla="*/ 422 h 422"/>
                  <a:gd name="T6" fmla="*/ 82 w 177"/>
                  <a:gd name="T7" fmla="*/ 422 h 422"/>
                  <a:gd name="T8" fmla="*/ 105 w 177"/>
                  <a:gd name="T9" fmla="*/ 400 h 422"/>
                  <a:gd name="T10" fmla="*/ 105 w 177"/>
                  <a:gd name="T11" fmla="*/ 356 h 422"/>
                  <a:gd name="T12" fmla="*/ 111 w 177"/>
                  <a:gd name="T13" fmla="*/ 322 h 422"/>
                  <a:gd name="T14" fmla="*/ 139 w 177"/>
                  <a:gd name="T15" fmla="*/ 286 h 422"/>
                  <a:gd name="T16" fmla="*/ 177 w 177"/>
                  <a:gd name="T17" fmla="*/ 177 h 422"/>
                  <a:gd name="T18" fmla="*/ 1 w 177"/>
                  <a:gd name="T1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7" h="422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22"/>
                      <a:pt x="0" y="422"/>
                      <a:pt x="0" y="422"/>
                    </a:cubicBezTo>
                    <a:cubicBezTo>
                      <a:pt x="82" y="422"/>
                      <a:pt x="82" y="422"/>
                      <a:pt x="82" y="422"/>
                    </a:cubicBezTo>
                    <a:cubicBezTo>
                      <a:pt x="95" y="422"/>
                      <a:pt x="105" y="412"/>
                      <a:pt x="105" y="400"/>
                    </a:cubicBezTo>
                    <a:cubicBezTo>
                      <a:pt x="105" y="356"/>
                      <a:pt x="105" y="356"/>
                      <a:pt x="105" y="356"/>
                    </a:cubicBezTo>
                    <a:cubicBezTo>
                      <a:pt x="105" y="341"/>
                      <a:pt x="107" y="330"/>
                      <a:pt x="111" y="322"/>
                    </a:cubicBezTo>
                    <a:cubicBezTo>
                      <a:pt x="115" y="311"/>
                      <a:pt x="135" y="291"/>
                      <a:pt x="139" y="286"/>
                    </a:cubicBezTo>
                    <a:cubicBezTo>
                      <a:pt x="163" y="256"/>
                      <a:pt x="177" y="218"/>
                      <a:pt x="177" y="177"/>
                    </a:cubicBezTo>
                    <a:cubicBezTo>
                      <a:pt x="177" y="79"/>
                      <a:pt x="98" y="0"/>
                      <a:pt x="1" y="0"/>
                    </a:cubicBezTo>
                    <a:close/>
                  </a:path>
                </a:pathLst>
              </a:custGeom>
              <a:solidFill>
                <a:srgbClr val="F0F0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7"/>
              <p:cNvSpPr/>
              <p:nvPr/>
            </p:nvSpPr>
            <p:spPr bwMode="auto">
              <a:xfrm>
                <a:off x="11845925" y="2195513"/>
                <a:ext cx="158750" cy="273050"/>
              </a:xfrm>
              <a:custGeom>
                <a:avLst/>
                <a:gdLst>
                  <a:gd name="T0" fmla="*/ 28 w 37"/>
                  <a:gd name="T1" fmla="*/ 62 h 64"/>
                  <a:gd name="T2" fmla="*/ 37 w 37"/>
                  <a:gd name="T3" fmla="*/ 64 h 64"/>
                  <a:gd name="T4" fmla="*/ 37 w 37"/>
                  <a:gd name="T5" fmla="*/ 14 h 64"/>
                  <a:gd name="T6" fmla="*/ 23 w 37"/>
                  <a:gd name="T7" fmla="*/ 0 h 64"/>
                  <a:gd name="T8" fmla="*/ 14 w 37"/>
                  <a:gd name="T9" fmla="*/ 0 h 64"/>
                  <a:gd name="T10" fmla="*/ 0 w 37"/>
                  <a:gd name="T11" fmla="*/ 14 h 64"/>
                  <a:gd name="T12" fmla="*/ 0 w 37"/>
                  <a:gd name="T13" fmla="*/ 64 h 64"/>
                  <a:gd name="T14" fmla="*/ 9 w 37"/>
                  <a:gd name="T15" fmla="*/ 62 h 64"/>
                  <a:gd name="T16" fmla="*/ 28 w 37"/>
                  <a:gd name="T17" fmla="*/ 6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64">
                    <a:moveTo>
                      <a:pt x="28" y="62"/>
                    </a:moveTo>
                    <a:cubicBezTo>
                      <a:pt x="31" y="62"/>
                      <a:pt x="34" y="63"/>
                      <a:pt x="37" y="6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6"/>
                      <a:pt x="31" y="0"/>
                      <a:pt x="23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3" y="63"/>
                      <a:pt x="6" y="62"/>
                      <a:pt x="9" y="62"/>
                    </a:cubicBezTo>
                    <a:lnTo>
                      <a:pt x="28" y="6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8"/>
              <p:cNvSpPr/>
              <p:nvPr/>
            </p:nvSpPr>
            <p:spPr bwMode="auto">
              <a:xfrm>
                <a:off x="11774488" y="2459038"/>
                <a:ext cx="301625" cy="617538"/>
              </a:xfrm>
              <a:custGeom>
                <a:avLst/>
                <a:gdLst>
                  <a:gd name="T0" fmla="*/ 71 w 71"/>
                  <a:gd name="T1" fmla="*/ 145 h 145"/>
                  <a:gd name="T2" fmla="*/ 71 w 71"/>
                  <a:gd name="T3" fmla="*/ 27 h 145"/>
                  <a:gd name="T4" fmla="*/ 54 w 71"/>
                  <a:gd name="T5" fmla="*/ 2 h 145"/>
                  <a:gd name="T6" fmla="*/ 45 w 71"/>
                  <a:gd name="T7" fmla="*/ 0 h 145"/>
                  <a:gd name="T8" fmla="*/ 26 w 71"/>
                  <a:gd name="T9" fmla="*/ 0 h 145"/>
                  <a:gd name="T10" fmla="*/ 17 w 71"/>
                  <a:gd name="T11" fmla="*/ 2 h 145"/>
                  <a:gd name="T12" fmla="*/ 0 w 71"/>
                  <a:gd name="T13" fmla="*/ 27 h 145"/>
                  <a:gd name="T14" fmla="*/ 0 w 71"/>
                  <a:gd name="T15" fmla="*/ 145 h 145"/>
                  <a:gd name="T16" fmla="*/ 71 w 71"/>
                  <a:gd name="T17" fmla="*/ 14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1" h="145">
                    <a:moveTo>
                      <a:pt x="71" y="145"/>
                    </a:moveTo>
                    <a:cubicBezTo>
                      <a:pt x="71" y="27"/>
                      <a:pt x="71" y="27"/>
                      <a:pt x="71" y="27"/>
                    </a:cubicBezTo>
                    <a:cubicBezTo>
                      <a:pt x="71" y="15"/>
                      <a:pt x="64" y="6"/>
                      <a:pt x="54" y="2"/>
                    </a:cubicBezTo>
                    <a:cubicBezTo>
                      <a:pt x="51" y="1"/>
                      <a:pt x="48" y="0"/>
                      <a:pt x="45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20" y="1"/>
                      <a:pt x="17" y="2"/>
                    </a:cubicBezTo>
                    <a:cubicBezTo>
                      <a:pt x="7" y="6"/>
                      <a:pt x="0" y="15"/>
                      <a:pt x="0" y="27"/>
                    </a:cubicBezTo>
                    <a:cubicBezTo>
                      <a:pt x="0" y="145"/>
                      <a:pt x="0" y="145"/>
                      <a:pt x="0" y="145"/>
                    </a:cubicBezTo>
                    <a:lnTo>
                      <a:pt x="71" y="14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9"/>
              <p:cNvSpPr/>
              <p:nvPr/>
            </p:nvSpPr>
            <p:spPr bwMode="auto">
              <a:xfrm>
                <a:off x="11483975" y="1939925"/>
                <a:ext cx="392113" cy="1154113"/>
              </a:xfrm>
              <a:custGeom>
                <a:avLst/>
                <a:gdLst>
                  <a:gd name="T0" fmla="*/ 18 w 92"/>
                  <a:gd name="T1" fmla="*/ 5 h 271"/>
                  <a:gd name="T2" fmla="*/ 6 w 92"/>
                  <a:gd name="T3" fmla="*/ 2 h 271"/>
                  <a:gd name="T4" fmla="*/ 1 w 92"/>
                  <a:gd name="T5" fmla="*/ 7 h 271"/>
                  <a:gd name="T6" fmla="*/ 3 w 92"/>
                  <a:gd name="T7" fmla="*/ 19 h 271"/>
                  <a:gd name="T8" fmla="*/ 4 w 92"/>
                  <a:gd name="T9" fmla="*/ 10 h 271"/>
                  <a:gd name="T10" fmla="*/ 8 w 92"/>
                  <a:gd name="T11" fmla="*/ 10 h 271"/>
                  <a:gd name="T12" fmla="*/ 8 w 92"/>
                  <a:gd name="T13" fmla="*/ 9 h 271"/>
                  <a:gd name="T14" fmla="*/ 9 w 92"/>
                  <a:gd name="T15" fmla="*/ 8 h 271"/>
                  <a:gd name="T16" fmla="*/ 13 w 92"/>
                  <a:gd name="T17" fmla="*/ 10 h 271"/>
                  <a:gd name="T18" fmla="*/ 19 w 92"/>
                  <a:gd name="T19" fmla="*/ 20 h 271"/>
                  <a:gd name="T20" fmla="*/ 21 w 92"/>
                  <a:gd name="T21" fmla="*/ 23 h 271"/>
                  <a:gd name="T22" fmla="*/ 76 w 92"/>
                  <a:gd name="T23" fmla="*/ 140 h 271"/>
                  <a:gd name="T24" fmla="*/ 83 w 92"/>
                  <a:gd name="T25" fmla="*/ 224 h 271"/>
                  <a:gd name="T26" fmla="*/ 82 w 92"/>
                  <a:gd name="T27" fmla="*/ 271 h 271"/>
                  <a:gd name="T28" fmla="*/ 89 w 92"/>
                  <a:gd name="T29" fmla="*/ 271 h 271"/>
                  <a:gd name="T30" fmla="*/ 90 w 92"/>
                  <a:gd name="T31" fmla="*/ 225 h 271"/>
                  <a:gd name="T32" fmla="*/ 82 w 92"/>
                  <a:gd name="T33" fmla="*/ 137 h 271"/>
                  <a:gd name="T34" fmla="*/ 27 w 92"/>
                  <a:gd name="T35" fmla="*/ 21 h 271"/>
                  <a:gd name="T36" fmla="*/ 25 w 92"/>
                  <a:gd name="T37" fmla="*/ 17 h 271"/>
                  <a:gd name="T38" fmla="*/ 18 w 92"/>
                  <a:gd name="T39" fmla="*/ 5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2" h="271">
                    <a:moveTo>
                      <a:pt x="18" y="5"/>
                    </a:moveTo>
                    <a:cubicBezTo>
                      <a:pt x="15" y="2"/>
                      <a:pt x="11" y="0"/>
                      <a:pt x="6" y="2"/>
                    </a:cubicBezTo>
                    <a:cubicBezTo>
                      <a:pt x="4" y="3"/>
                      <a:pt x="2" y="5"/>
                      <a:pt x="1" y="7"/>
                    </a:cubicBezTo>
                    <a:cubicBezTo>
                      <a:pt x="0" y="10"/>
                      <a:pt x="1" y="14"/>
                      <a:pt x="3" y="1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9"/>
                      <a:pt x="8" y="9"/>
                    </a:cubicBezTo>
                    <a:cubicBezTo>
                      <a:pt x="8" y="9"/>
                      <a:pt x="8" y="8"/>
                      <a:pt x="9" y="8"/>
                    </a:cubicBezTo>
                    <a:cubicBezTo>
                      <a:pt x="9" y="8"/>
                      <a:pt x="10" y="7"/>
                      <a:pt x="13" y="10"/>
                    </a:cubicBezTo>
                    <a:cubicBezTo>
                      <a:pt x="14" y="12"/>
                      <a:pt x="16" y="15"/>
                      <a:pt x="19" y="20"/>
                    </a:cubicBezTo>
                    <a:cubicBezTo>
                      <a:pt x="20" y="21"/>
                      <a:pt x="20" y="22"/>
                      <a:pt x="21" y="23"/>
                    </a:cubicBezTo>
                    <a:cubicBezTo>
                      <a:pt x="37" y="56"/>
                      <a:pt x="76" y="139"/>
                      <a:pt x="76" y="140"/>
                    </a:cubicBezTo>
                    <a:cubicBezTo>
                      <a:pt x="85" y="163"/>
                      <a:pt x="84" y="189"/>
                      <a:pt x="83" y="224"/>
                    </a:cubicBezTo>
                    <a:cubicBezTo>
                      <a:pt x="83" y="238"/>
                      <a:pt x="82" y="254"/>
                      <a:pt x="82" y="271"/>
                    </a:cubicBezTo>
                    <a:cubicBezTo>
                      <a:pt x="89" y="271"/>
                      <a:pt x="89" y="271"/>
                      <a:pt x="89" y="271"/>
                    </a:cubicBezTo>
                    <a:cubicBezTo>
                      <a:pt x="89" y="254"/>
                      <a:pt x="89" y="238"/>
                      <a:pt x="90" y="225"/>
                    </a:cubicBezTo>
                    <a:cubicBezTo>
                      <a:pt x="91" y="188"/>
                      <a:pt x="92" y="162"/>
                      <a:pt x="82" y="137"/>
                    </a:cubicBezTo>
                    <a:cubicBezTo>
                      <a:pt x="82" y="136"/>
                      <a:pt x="43" y="54"/>
                      <a:pt x="27" y="21"/>
                    </a:cubicBezTo>
                    <a:cubicBezTo>
                      <a:pt x="26" y="20"/>
                      <a:pt x="26" y="18"/>
                      <a:pt x="25" y="17"/>
                    </a:cubicBezTo>
                    <a:cubicBezTo>
                      <a:pt x="23" y="14"/>
                      <a:pt x="21" y="9"/>
                      <a:pt x="18" y="5"/>
                    </a:cubicBezTo>
                    <a:close/>
                  </a:path>
                </a:pathLst>
              </a:custGeom>
              <a:solidFill>
                <a:srgbClr val="3442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10"/>
              <p:cNvSpPr/>
              <p:nvPr/>
            </p:nvSpPr>
            <p:spPr bwMode="auto">
              <a:xfrm>
                <a:off x="11974513" y="1939925"/>
                <a:ext cx="392113" cy="1154113"/>
              </a:xfrm>
              <a:custGeom>
                <a:avLst/>
                <a:gdLst>
                  <a:gd name="T0" fmla="*/ 78 w 92"/>
                  <a:gd name="T1" fmla="*/ 12 h 271"/>
                  <a:gd name="T2" fmla="*/ 83 w 92"/>
                  <a:gd name="T3" fmla="*/ 8 h 271"/>
                  <a:gd name="T4" fmla="*/ 84 w 92"/>
                  <a:gd name="T5" fmla="*/ 9 h 271"/>
                  <a:gd name="T6" fmla="*/ 84 w 92"/>
                  <a:gd name="T7" fmla="*/ 12 h 271"/>
                  <a:gd name="T8" fmla="*/ 89 w 92"/>
                  <a:gd name="T9" fmla="*/ 12 h 271"/>
                  <a:gd name="T10" fmla="*/ 90 w 92"/>
                  <a:gd name="T11" fmla="*/ 18 h 271"/>
                  <a:gd name="T12" fmla="*/ 91 w 92"/>
                  <a:gd name="T13" fmla="*/ 7 h 271"/>
                  <a:gd name="T14" fmla="*/ 86 w 92"/>
                  <a:gd name="T15" fmla="*/ 2 h 271"/>
                  <a:gd name="T16" fmla="*/ 74 w 92"/>
                  <a:gd name="T17" fmla="*/ 5 h 271"/>
                  <a:gd name="T18" fmla="*/ 67 w 92"/>
                  <a:gd name="T19" fmla="*/ 17 h 271"/>
                  <a:gd name="T20" fmla="*/ 65 w 92"/>
                  <a:gd name="T21" fmla="*/ 21 h 271"/>
                  <a:gd name="T22" fmla="*/ 10 w 92"/>
                  <a:gd name="T23" fmla="*/ 137 h 271"/>
                  <a:gd name="T24" fmla="*/ 2 w 92"/>
                  <a:gd name="T25" fmla="*/ 225 h 271"/>
                  <a:gd name="T26" fmla="*/ 3 w 92"/>
                  <a:gd name="T27" fmla="*/ 271 h 271"/>
                  <a:gd name="T28" fmla="*/ 10 w 92"/>
                  <a:gd name="T29" fmla="*/ 271 h 271"/>
                  <a:gd name="T30" fmla="*/ 9 w 92"/>
                  <a:gd name="T31" fmla="*/ 224 h 271"/>
                  <a:gd name="T32" fmla="*/ 16 w 92"/>
                  <a:gd name="T33" fmla="*/ 140 h 271"/>
                  <a:gd name="T34" fmla="*/ 71 w 92"/>
                  <a:gd name="T35" fmla="*/ 25 h 271"/>
                  <a:gd name="T36" fmla="*/ 73 w 92"/>
                  <a:gd name="T37" fmla="*/ 20 h 271"/>
                  <a:gd name="T38" fmla="*/ 78 w 92"/>
                  <a:gd name="T39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2" h="271">
                    <a:moveTo>
                      <a:pt x="78" y="12"/>
                    </a:moveTo>
                    <a:cubicBezTo>
                      <a:pt x="81" y="7"/>
                      <a:pt x="83" y="8"/>
                      <a:pt x="83" y="8"/>
                    </a:cubicBezTo>
                    <a:cubicBezTo>
                      <a:pt x="84" y="8"/>
                      <a:pt x="84" y="9"/>
                      <a:pt x="84" y="9"/>
                    </a:cubicBezTo>
                    <a:cubicBezTo>
                      <a:pt x="84" y="10"/>
                      <a:pt x="85" y="10"/>
                      <a:pt x="84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8"/>
                      <a:pt x="90" y="18"/>
                      <a:pt x="90" y="18"/>
                    </a:cubicBezTo>
                    <a:cubicBezTo>
                      <a:pt x="91" y="13"/>
                      <a:pt x="92" y="10"/>
                      <a:pt x="91" y="7"/>
                    </a:cubicBezTo>
                    <a:cubicBezTo>
                      <a:pt x="90" y="5"/>
                      <a:pt x="88" y="3"/>
                      <a:pt x="86" y="2"/>
                    </a:cubicBezTo>
                    <a:cubicBezTo>
                      <a:pt x="81" y="0"/>
                      <a:pt x="78" y="2"/>
                      <a:pt x="74" y="5"/>
                    </a:cubicBezTo>
                    <a:cubicBezTo>
                      <a:pt x="71" y="9"/>
                      <a:pt x="69" y="14"/>
                      <a:pt x="67" y="17"/>
                    </a:cubicBezTo>
                    <a:cubicBezTo>
                      <a:pt x="66" y="18"/>
                      <a:pt x="66" y="19"/>
                      <a:pt x="65" y="21"/>
                    </a:cubicBezTo>
                    <a:cubicBezTo>
                      <a:pt x="49" y="54"/>
                      <a:pt x="10" y="136"/>
                      <a:pt x="10" y="137"/>
                    </a:cubicBezTo>
                    <a:cubicBezTo>
                      <a:pt x="0" y="162"/>
                      <a:pt x="1" y="188"/>
                      <a:pt x="2" y="225"/>
                    </a:cubicBezTo>
                    <a:cubicBezTo>
                      <a:pt x="3" y="238"/>
                      <a:pt x="3" y="254"/>
                      <a:pt x="3" y="271"/>
                    </a:cubicBezTo>
                    <a:cubicBezTo>
                      <a:pt x="10" y="271"/>
                      <a:pt x="10" y="271"/>
                      <a:pt x="10" y="271"/>
                    </a:cubicBezTo>
                    <a:cubicBezTo>
                      <a:pt x="10" y="254"/>
                      <a:pt x="9" y="238"/>
                      <a:pt x="9" y="224"/>
                    </a:cubicBezTo>
                    <a:cubicBezTo>
                      <a:pt x="8" y="189"/>
                      <a:pt x="7" y="163"/>
                      <a:pt x="16" y="140"/>
                    </a:cubicBezTo>
                    <a:cubicBezTo>
                      <a:pt x="16" y="139"/>
                      <a:pt x="54" y="59"/>
                      <a:pt x="71" y="25"/>
                    </a:cubicBezTo>
                    <a:cubicBezTo>
                      <a:pt x="71" y="23"/>
                      <a:pt x="72" y="22"/>
                      <a:pt x="73" y="20"/>
                    </a:cubicBezTo>
                    <a:cubicBezTo>
                      <a:pt x="75" y="16"/>
                      <a:pt x="77" y="13"/>
                      <a:pt x="78" y="12"/>
                    </a:cubicBezTo>
                    <a:close/>
                  </a:path>
                </a:pathLst>
              </a:custGeom>
              <a:solidFill>
                <a:srgbClr val="3442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11"/>
              <p:cNvSpPr/>
              <p:nvPr/>
            </p:nvSpPr>
            <p:spPr bwMode="auto">
              <a:xfrm>
                <a:off x="11739563" y="1820863"/>
                <a:ext cx="171450" cy="490538"/>
              </a:xfrm>
              <a:custGeom>
                <a:avLst/>
                <a:gdLst>
                  <a:gd name="T0" fmla="*/ 25 w 40"/>
                  <a:gd name="T1" fmla="*/ 7 h 115"/>
                  <a:gd name="T2" fmla="*/ 13 w 40"/>
                  <a:gd name="T3" fmla="*/ 0 h 115"/>
                  <a:gd name="T4" fmla="*/ 0 w 40"/>
                  <a:gd name="T5" fmla="*/ 10 h 115"/>
                  <a:gd name="T6" fmla="*/ 7 w 40"/>
                  <a:gd name="T7" fmla="*/ 12 h 115"/>
                  <a:gd name="T8" fmla="*/ 7 w 40"/>
                  <a:gd name="T9" fmla="*/ 12 h 115"/>
                  <a:gd name="T10" fmla="*/ 8 w 40"/>
                  <a:gd name="T11" fmla="*/ 9 h 115"/>
                  <a:gd name="T12" fmla="*/ 13 w 40"/>
                  <a:gd name="T13" fmla="*/ 7 h 115"/>
                  <a:gd name="T14" fmla="*/ 20 w 40"/>
                  <a:gd name="T15" fmla="*/ 14 h 115"/>
                  <a:gd name="T16" fmla="*/ 17 w 40"/>
                  <a:gd name="T17" fmla="*/ 19 h 115"/>
                  <a:gd name="T18" fmla="*/ 16 w 40"/>
                  <a:gd name="T19" fmla="*/ 20 h 115"/>
                  <a:gd name="T20" fmla="*/ 11 w 40"/>
                  <a:gd name="T21" fmla="*/ 28 h 115"/>
                  <a:gd name="T22" fmla="*/ 13 w 40"/>
                  <a:gd name="T23" fmla="*/ 28 h 115"/>
                  <a:gd name="T24" fmla="*/ 21 w 40"/>
                  <a:gd name="T25" fmla="*/ 25 h 115"/>
                  <a:gd name="T26" fmla="*/ 34 w 40"/>
                  <a:gd name="T27" fmla="*/ 115 h 115"/>
                  <a:gd name="T28" fmla="*/ 40 w 40"/>
                  <a:gd name="T29" fmla="*/ 114 h 115"/>
                  <a:gd name="T30" fmla="*/ 28 w 40"/>
                  <a:gd name="T31" fmla="*/ 23 h 115"/>
                  <a:gd name="T32" fmla="*/ 26 w 40"/>
                  <a:gd name="T33" fmla="*/ 12 h 115"/>
                  <a:gd name="T34" fmla="*/ 25 w 40"/>
                  <a:gd name="T35" fmla="*/ 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115">
                    <a:moveTo>
                      <a:pt x="25" y="7"/>
                    </a:moveTo>
                    <a:cubicBezTo>
                      <a:pt x="22" y="3"/>
                      <a:pt x="18" y="0"/>
                      <a:pt x="13" y="0"/>
                    </a:cubicBezTo>
                    <a:cubicBezTo>
                      <a:pt x="7" y="0"/>
                      <a:pt x="2" y="4"/>
                      <a:pt x="0" y="10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1"/>
                      <a:pt x="8" y="10"/>
                      <a:pt x="8" y="9"/>
                    </a:cubicBezTo>
                    <a:cubicBezTo>
                      <a:pt x="10" y="8"/>
                      <a:pt x="11" y="7"/>
                      <a:pt x="13" y="7"/>
                    </a:cubicBezTo>
                    <a:cubicBezTo>
                      <a:pt x="17" y="7"/>
                      <a:pt x="20" y="10"/>
                      <a:pt x="20" y="14"/>
                    </a:cubicBezTo>
                    <a:cubicBezTo>
                      <a:pt x="20" y="16"/>
                      <a:pt x="19" y="18"/>
                      <a:pt x="17" y="19"/>
                    </a:cubicBezTo>
                    <a:cubicBezTo>
                      <a:pt x="17" y="20"/>
                      <a:pt x="17" y="20"/>
                      <a:pt x="16" y="20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2" y="28"/>
                      <a:pt x="12" y="28"/>
                      <a:pt x="13" y="28"/>
                    </a:cubicBezTo>
                    <a:cubicBezTo>
                      <a:pt x="16" y="28"/>
                      <a:pt x="19" y="27"/>
                      <a:pt x="21" y="25"/>
                    </a:cubicBezTo>
                    <a:cubicBezTo>
                      <a:pt x="34" y="115"/>
                      <a:pt x="34" y="115"/>
                      <a:pt x="34" y="115"/>
                    </a:cubicBezTo>
                    <a:cubicBezTo>
                      <a:pt x="40" y="114"/>
                      <a:pt x="40" y="114"/>
                      <a:pt x="40" y="114"/>
                    </a:cubicBezTo>
                    <a:cubicBezTo>
                      <a:pt x="28" y="23"/>
                      <a:pt x="28" y="23"/>
                      <a:pt x="28" y="23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0"/>
                      <a:pt x="25" y="9"/>
                      <a:pt x="25" y="7"/>
                    </a:cubicBezTo>
                    <a:close/>
                  </a:path>
                </a:pathLst>
              </a:custGeom>
              <a:solidFill>
                <a:srgbClr val="3442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12"/>
              <p:cNvSpPr/>
              <p:nvPr/>
            </p:nvSpPr>
            <p:spPr bwMode="auto">
              <a:xfrm>
                <a:off x="11939588" y="1820863"/>
                <a:ext cx="171450" cy="490538"/>
              </a:xfrm>
              <a:custGeom>
                <a:avLst/>
                <a:gdLst>
                  <a:gd name="T0" fmla="*/ 22 w 40"/>
                  <a:gd name="T1" fmla="*/ 19 h 115"/>
                  <a:gd name="T2" fmla="*/ 20 w 40"/>
                  <a:gd name="T3" fmla="*/ 14 h 115"/>
                  <a:gd name="T4" fmla="*/ 27 w 40"/>
                  <a:gd name="T5" fmla="*/ 7 h 115"/>
                  <a:gd name="T6" fmla="*/ 31 w 40"/>
                  <a:gd name="T7" fmla="*/ 8 h 115"/>
                  <a:gd name="T8" fmla="*/ 34 w 40"/>
                  <a:gd name="T9" fmla="*/ 12 h 115"/>
                  <a:gd name="T10" fmla="*/ 34 w 40"/>
                  <a:gd name="T11" fmla="*/ 12 h 115"/>
                  <a:gd name="T12" fmla="*/ 40 w 40"/>
                  <a:gd name="T13" fmla="*/ 10 h 115"/>
                  <a:gd name="T14" fmla="*/ 27 w 40"/>
                  <a:gd name="T15" fmla="*/ 0 h 115"/>
                  <a:gd name="T16" fmla="*/ 15 w 40"/>
                  <a:gd name="T17" fmla="*/ 8 h 115"/>
                  <a:gd name="T18" fmla="*/ 14 w 40"/>
                  <a:gd name="T19" fmla="*/ 12 h 115"/>
                  <a:gd name="T20" fmla="*/ 12 w 40"/>
                  <a:gd name="T21" fmla="*/ 24 h 115"/>
                  <a:gd name="T22" fmla="*/ 0 w 40"/>
                  <a:gd name="T23" fmla="*/ 114 h 115"/>
                  <a:gd name="T24" fmla="*/ 6 w 40"/>
                  <a:gd name="T25" fmla="*/ 115 h 115"/>
                  <a:gd name="T26" fmla="*/ 19 w 40"/>
                  <a:gd name="T27" fmla="*/ 25 h 115"/>
                  <a:gd name="T28" fmla="*/ 27 w 40"/>
                  <a:gd name="T29" fmla="*/ 28 h 115"/>
                  <a:gd name="T30" fmla="*/ 28 w 40"/>
                  <a:gd name="T31" fmla="*/ 28 h 115"/>
                  <a:gd name="T32" fmla="*/ 23 w 40"/>
                  <a:gd name="T33" fmla="*/ 20 h 115"/>
                  <a:gd name="T34" fmla="*/ 22 w 40"/>
                  <a:gd name="T35" fmla="*/ 19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115">
                    <a:moveTo>
                      <a:pt x="22" y="19"/>
                    </a:moveTo>
                    <a:cubicBezTo>
                      <a:pt x="21" y="18"/>
                      <a:pt x="20" y="16"/>
                      <a:pt x="20" y="14"/>
                    </a:cubicBezTo>
                    <a:cubicBezTo>
                      <a:pt x="20" y="10"/>
                      <a:pt x="23" y="7"/>
                      <a:pt x="27" y="7"/>
                    </a:cubicBezTo>
                    <a:cubicBezTo>
                      <a:pt x="28" y="7"/>
                      <a:pt x="30" y="8"/>
                      <a:pt x="31" y="8"/>
                    </a:cubicBezTo>
                    <a:cubicBezTo>
                      <a:pt x="32" y="9"/>
                      <a:pt x="33" y="10"/>
                      <a:pt x="34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39" y="5"/>
                      <a:pt x="33" y="0"/>
                      <a:pt x="27" y="0"/>
                    </a:cubicBezTo>
                    <a:cubicBezTo>
                      <a:pt x="22" y="0"/>
                      <a:pt x="17" y="3"/>
                      <a:pt x="15" y="8"/>
                    </a:cubicBezTo>
                    <a:cubicBezTo>
                      <a:pt x="14" y="9"/>
                      <a:pt x="14" y="11"/>
                      <a:pt x="14" y="12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0" y="114"/>
                      <a:pt x="0" y="114"/>
                      <a:pt x="0" y="114"/>
                    </a:cubicBezTo>
                    <a:cubicBezTo>
                      <a:pt x="6" y="115"/>
                      <a:pt x="6" y="115"/>
                      <a:pt x="6" y="115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1" y="27"/>
                      <a:pt x="24" y="28"/>
                      <a:pt x="27" y="28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19"/>
                      <a:pt x="22" y="19"/>
                    </a:cubicBezTo>
                    <a:close/>
                  </a:path>
                </a:pathLst>
              </a:custGeom>
              <a:solidFill>
                <a:srgbClr val="3442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13"/>
              <p:cNvSpPr/>
              <p:nvPr/>
            </p:nvSpPr>
            <p:spPr bwMode="auto">
              <a:xfrm>
                <a:off x="12025313" y="1851025"/>
                <a:ext cx="265113" cy="179388"/>
              </a:xfrm>
              <a:custGeom>
                <a:avLst/>
                <a:gdLst>
                  <a:gd name="T0" fmla="*/ 62 w 62"/>
                  <a:gd name="T1" fmla="*/ 26 h 42"/>
                  <a:gd name="T2" fmla="*/ 61 w 62"/>
                  <a:gd name="T3" fmla="*/ 21 h 42"/>
                  <a:gd name="T4" fmla="*/ 49 w 62"/>
                  <a:gd name="T5" fmla="*/ 22 h 42"/>
                  <a:gd name="T6" fmla="*/ 44 w 62"/>
                  <a:gd name="T7" fmla="*/ 11 h 42"/>
                  <a:gd name="T8" fmla="*/ 32 w 62"/>
                  <a:gd name="T9" fmla="*/ 13 h 42"/>
                  <a:gd name="T10" fmla="*/ 26 w 62"/>
                  <a:gd name="T11" fmla="*/ 2 h 42"/>
                  <a:gd name="T12" fmla="*/ 20 w 62"/>
                  <a:gd name="T13" fmla="*/ 3 h 42"/>
                  <a:gd name="T14" fmla="*/ 14 w 62"/>
                  <a:gd name="T15" fmla="*/ 5 h 42"/>
                  <a:gd name="T16" fmla="*/ 14 w 62"/>
                  <a:gd name="T17" fmla="*/ 5 h 42"/>
                  <a:gd name="T18" fmla="*/ 11 w 62"/>
                  <a:gd name="T19" fmla="*/ 1 h 42"/>
                  <a:gd name="T20" fmla="*/ 7 w 62"/>
                  <a:gd name="T21" fmla="*/ 0 h 42"/>
                  <a:gd name="T22" fmla="*/ 0 w 62"/>
                  <a:gd name="T23" fmla="*/ 7 h 42"/>
                  <a:gd name="T24" fmla="*/ 2 w 62"/>
                  <a:gd name="T25" fmla="*/ 12 h 42"/>
                  <a:gd name="T26" fmla="*/ 3 w 62"/>
                  <a:gd name="T27" fmla="*/ 12 h 42"/>
                  <a:gd name="T28" fmla="*/ 3 w 62"/>
                  <a:gd name="T29" fmla="*/ 13 h 42"/>
                  <a:gd name="T30" fmla="*/ 8 w 62"/>
                  <a:gd name="T31" fmla="*/ 21 h 42"/>
                  <a:gd name="T32" fmla="*/ 9 w 62"/>
                  <a:gd name="T33" fmla="*/ 21 h 42"/>
                  <a:gd name="T34" fmla="*/ 19 w 62"/>
                  <a:gd name="T35" fmla="*/ 18 h 42"/>
                  <a:gd name="T36" fmla="*/ 25 w 62"/>
                  <a:gd name="T37" fmla="*/ 28 h 42"/>
                  <a:gd name="T38" fmla="*/ 36 w 62"/>
                  <a:gd name="T39" fmla="*/ 26 h 42"/>
                  <a:gd name="T40" fmla="*/ 40 w 62"/>
                  <a:gd name="T41" fmla="*/ 36 h 42"/>
                  <a:gd name="T42" fmla="*/ 51 w 62"/>
                  <a:gd name="T43" fmla="*/ 35 h 42"/>
                  <a:gd name="T44" fmla="*/ 53 w 62"/>
                  <a:gd name="T45" fmla="*/ 42 h 42"/>
                  <a:gd name="T46" fmla="*/ 55 w 62"/>
                  <a:gd name="T47" fmla="*/ 38 h 42"/>
                  <a:gd name="T48" fmla="*/ 62 w 62"/>
                  <a:gd name="T49" fmla="*/ 26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2" h="42">
                    <a:moveTo>
                      <a:pt x="62" y="26"/>
                    </a:moveTo>
                    <a:cubicBezTo>
                      <a:pt x="61" y="21"/>
                      <a:pt x="61" y="21"/>
                      <a:pt x="61" y="21"/>
                    </a:cubicBezTo>
                    <a:cubicBezTo>
                      <a:pt x="49" y="22"/>
                      <a:pt x="49" y="22"/>
                      <a:pt x="49" y="22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1"/>
                      <a:pt x="8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9"/>
                      <a:pt x="1" y="11"/>
                      <a:pt x="2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36"/>
                      <a:pt x="40" y="36"/>
                      <a:pt x="40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4" y="40"/>
                      <a:pt x="54" y="39"/>
                      <a:pt x="55" y="38"/>
                    </a:cubicBezTo>
                    <a:cubicBezTo>
                      <a:pt x="57" y="35"/>
                      <a:pt x="59" y="30"/>
                      <a:pt x="62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14"/>
              <p:cNvSpPr/>
              <p:nvPr/>
            </p:nvSpPr>
            <p:spPr bwMode="auto">
              <a:xfrm>
                <a:off x="11845925" y="1817688"/>
                <a:ext cx="158750" cy="106363"/>
              </a:xfrm>
              <a:custGeom>
                <a:avLst/>
                <a:gdLst>
                  <a:gd name="T0" fmla="*/ 37 w 37"/>
                  <a:gd name="T1" fmla="*/ 9 h 25"/>
                  <a:gd name="T2" fmla="*/ 28 w 37"/>
                  <a:gd name="T3" fmla="*/ 0 h 25"/>
                  <a:gd name="T4" fmla="*/ 18 w 37"/>
                  <a:gd name="T5" fmla="*/ 7 h 25"/>
                  <a:gd name="T6" fmla="*/ 8 w 37"/>
                  <a:gd name="T7" fmla="*/ 0 h 25"/>
                  <a:gd name="T8" fmla="*/ 0 w 37"/>
                  <a:gd name="T9" fmla="*/ 8 h 25"/>
                  <a:gd name="T10" fmla="*/ 1 w 37"/>
                  <a:gd name="T11" fmla="*/ 13 h 25"/>
                  <a:gd name="T12" fmla="*/ 3 w 37"/>
                  <a:gd name="T13" fmla="*/ 24 h 25"/>
                  <a:gd name="T14" fmla="*/ 9 w 37"/>
                  <a:gd name="T15" fmla="*/ 18 h 25"/>
                  <a:gd name="T16" fmla="*/ 18 w 37"/>
                  <a:gd name="T17" fmla="*/ 24 h 25"/>
                  <a:gd name="T18" fmla="*/ 27 w 37"/>
                  <a:gd name="T19" fmla="*/ 18 h 25"/>
                  <a:gd name="T20" fmla="*/ 34 w 37"/>
                  <a:gd name="T21" fmla="*/ 25 h 25"/>
                  <a:gd name="T22" fmla="*/ 36 w 37"/>
                  <a:gd name="T23" fmla="*/ 13 h 25"/>
                  <a:gd name="T24" fmla="*/ 37 w 37"/>
                  <a:gd name="T2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25">
                    <a:moveTo>
                      <a:pt x="37" y="9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1" y="11"/>
                      <a:pt x="1" y="13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6" y="12"/>
                      <a:pt x="36" y="10"/>
                      <a:pt x="37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15"/>
              <p:cNvSpPr/>
              <p:nvPr/>
            </p:nvSpPr>
            <p:spPr bwMode="auto">
              <a:xfrm>
                <a:off x="11466513" y="1982788"/>
                <a:ext cx="106363" cy="111125"/>
              </a:xfrm>
              <a:custGeom>
                <a:avLst/>
                <a:gdLst>
                  <a:gd name="T0" fmla="*/ 17 w 25"/>
                  <a:gd name="T1" fmla="*/ 0 h 26"/>
                  <a:gd name="T2" fmla="*/ 12 w 25"/>
                  <a:gd name="T3" fmla="*/ 0 h 26"/>
                  <a:gd name="T4" fmla="*/ 8 w 25"/>
                  <a:gd name="T5" fmla="*/ 0 h 26"/>
                  <a:gd name="T6" fmla="*/ 7 w 25"/>
                  <a:gd name="T7" fmla="*/ 9 h 26"/>
                  <a:gd name="T8" fmla="*/ 6 w 25"/>
                  <a:gd name="T9" fmla="*/ 12 h 26"/>
                  <a:gd name="T10" fmla="*/ 0 w 25"/>
                  <a:gd name="T11" fmla="*/ 13 h 26"/>
                  <a:gd name="T12" fmla="*/ 1 w 25"/>
                  <a:gd name="T13" fmla="*/ 26 h 26"/>
                  <a:gd name="T14" fmla="*/ 17 w 25"/>
                  <a:gd name="T15" fmla="*/ 24 h 26"/>
                  <a:gd name="T16" fmla="*/ 20 w 25"/>
                  <a:gd name="T17" fmla="*/ 14 h 26"/>
                  <a:gd name="T18" fmla="*/ 25 w 25"/>
                  <a:gd name="T19" fmla="*/ 13 h 26"/>
                  <a:gd name="T20" fmla="*/ 23 w 25"/>
                  <a:gd name="T21" fmla="*/ 10 h 26"/>
                  <a:gd name="T22" fmla="*/ 17 w 25"/>
                  <a:gd name="T2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26">
                    <a:moveTo>
                      <a:pt x="17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4" y="12"/>
                      <a:pt x="24" y="11"/>
                      <a:pt x="23" y="10"/>
                    </a:cubicBezTo>
                    <a:cubicBezTo>
                      <a:pt x="20" y="5"/>
                      <a:pt x="18" y="2"/>
                      <a:pt x="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16"/>
              <p:cNvSpPr/>
              <p:nvPr/>
            </p:nvSpPr>
            <p:spPr bwMode="auto">
              <a:xfrm>
                <a:off x="12277725" y="1992313"/>
                <a:ext cx="114300" cy="109538"/>
              </a:xfrm>
              <a:custGeom>
                <a:avLst/>
                <a:gdLst>
                  <a:gd name="T0" fmla="*/ 20 w 27"/>
                  <a:gd name="T1" fmla="*/ 12 h 26"/>
                  <a:gd name="T2" fmla="*/ 19 w 27"/>
                  <a:gd name="T3" fmla="*/ 6 h 26"/>
                  <a:gd name="T4" fmla="*/ 18 w 27"/>
                  <a:gd name="T5" fmla="*/ 0 h 26"/>
                  <a:gd name="T6" fmla="*/ 13 w 27"/>
                  <a:gd name="T7" fmla="*/ 0 h 26"/>
                  <a:gd name="T8" fmla="*/ 7 w 27"/>
                  <a:gd name="T9" fmla="*/ 0 h 26"/>
                  <a:gd name="T10" fmla="*/ 2 w 27"/>
                  <a:gd name="T11" fmla="*/ 8 h 26"/>
                  <a:gd name="T12" fmla="*/ 0 w 27"/>
                  <a:gd name="T13" fmla="*/ 13 h 26"/>
                  <a:gd name="T14" fmla="*/ 7 w 27"/>
                  <a:gd name="T15" fmla="*/ 13 h 26"/>
                  <a:gd name="T16" fmla="*/ 9 w 27"/>
                  <a:gd name="T17" fmla="*/ 24 h 26"/>
                  <a:gd name="T18" fmla="*/ 25 w 27"/>
                  <a:gd name="T19" fmla="*/ 26 h 26"/>
                  <a:gd name="T20" fmla="*/ 27 w 27"/>
                  <a:gd name="T21" fmla="*/ 13 h 26"/>
                  <a:gd name="T22" fmla="*/ 20 w 27"/>
                  <a:gd name="T23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26">
                    <a:moveTo>
                      <a:pt x="20" y="12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1"/>
                      <a:pt x="4" y="4"/>
                      <a:pt x="2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7" y="13"/>
                      <a:pt x="27" y="13"/>
                      <a:pt x="27" y="13"/>
                    </a:cubicBezTo>
                    <a:lnTo>
                      <a:pt x="2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17"/>
              <p:cNvSpPr/>
              <p:nvPr/>
            </p:nvSpPr>
            <p:spPr bwMode="auto">
              <a:xfrm>
                <a:off x="11560175" y="1851025"/>
                <a:ext cx="265113" cy="179388"/>
              </a:xfrm>
              <a:custGeom>
                <a:avLst/>
                <a:gdLst>
                  <a:gd name="T0" fmla="*/ 59 w 62"/>
                  <a:gd name="T1" fmla="*/ 12 h 42"/>
                  <a:gd name="T2" fmla="*/ 59 w 62"/>
                  <a:gd name="T3" fmla="*/ 12 h 42"/>
                  <a:gd name="T4" fmla="*/ 62 w 62"/>
                  <a:gd name="T5" fmla="*/ 7 h 42"/>
                  <a:gd name="T6" fmla="*/ 55 w 62"/>
                  <a:gd name="T7" fmla="*/ 0 h 42"/>
                  <a:gd name="T8" fmla="*/ 50 w 62"/>
                  <a:gd name="T9" fmla="*/ 2 h 42"/>
                  <a:gd name="T10" fmla="*/ 49 w 62"/>
                  <a:gd name="T11" fmla="*/ 5 h 42"/>
                  <a:gd name="T12" fmla="*/ 49 w 62"/>
                  <a:gd name="T13" fmla="*/ 5 h 42"/>
                  <a:gd name="T14" fmla="*/ 42 w 62"/>
                  <a:gd name="T15" fmla="*/ 3 h 42"/>
                  <a:gd name="T16" fmla="*/ 36 w 62"/>
                  <a:gd name="T17" fmla="*/ 1 h 42"/>
                  <a:gd name="T18" fmla="*/ 30 w 62"/>
                  <a:gd name="T19" fmla="*/ 12 h 42"/>
                  <a:gd name="T20" fmla="*/ 18 w 62"/>
                  <a:gd name="T21" fmla="*/ 10 h 42"/>
                  <a:gd name="T22" fmla="*/ 14 w 62"/>
                  <a:gd name="T23" fmla="*/ 20 h 42"/>
                  <a:gd name="T24" fmla="*/ 2 w 62"/>
                  <a:gd name="T25" fmla="*/ 20 h 42"/>
                  <a:gd name="T26" fmla="*/ 0 w 62"/>
                  <a:gd name="T27" fmla="*/ 26 h 42"/>
                  <a:gd name="T28" fmla="*/ 7 w 62"/>
                  <a:gd name="T29" fmla="*/ 38 h 42"/>
                  <a:gd name="T30" fmla="*/ 9 w 62"/>
                  <a:gd name="T31" fmla="*/ 42 h 42"/>
                  <a:gd name="T32" fmla="*/ 12 w 62"/>
                  <a:gd name="T33" fmla="*/ 34 h 42"/>
                  <a:gd name="T34" fmla="*/ 22 w 62"/>
                  <a:gd name="T35" fmla="*/ 35 h 42"/>
                  <a:gd name="T36" fmla="*/ 27 w 62"/>
                  <a:gd name="T37" fmla="*/ 25 h 42"/>
                  <a:gd name="T38" fmla="*/ 37 w 62"/>
                  <a:gd name="T39" fmla="*/ 27 h 42"/>
                  <a:gd name="T40" fmla="*/ 42 w 62"/>
                  <a:gd name="T41" fmla="*/ 18 h 42"/>
                  <a:gd name="T42" fmla="*/ 53 w 62"/>
                  <a:gd name="T43" fmla="*/ 21 h 42"/>
                  <a:gd name="T44" fmla="*/ 53 w 62"/>
                  <a:gd name="T45" fmla="*/ 21 h 42"/>
                  <a:gd name="T46" fmla="*/ 58 w 62"/>
                  <a:gd name="T47" fmla="*/ 13 h 42"/>
                  <a:gd name="T48" fmla="*/ 59 w 62"/>
                  <a:gd name="T49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2" h="42">
                    <a:moveTo>
                      <a:pt x="59" y="12"/>
                    </a:moveTo>
                    <a:cubicBezTo>
                      <a:pt x="59" y="12"/>
                      <a:pt x="59" y="12"/>
                      <a:pt x="59" y="12"/>
                    </a:cubicBezTo>
                    <a:cubicBezTo>
                      <a:pt x="61" y="11"/>
                      <a:pt x="62" y="9"/>
                      <a:pt x="62" y="7"/>
                    </a:cubicBezTo>
                    <a:cubicBezTo>
                      <a:pt x="62" y="3"/>
                      <a:pt x="59" y="0"/>
                      <a:pt x="55" y="0"/>
                    </a:cubicBezTo>
                    <a:cubicBezTo>
                      <a:pt x="53" y="0"/>
                      <a:pt x="52" y="1"/>
                      <a:pt x="50" y="2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3" y="30"/>
                      <a:pt x="5" y="35"/>
                      <a:pt x="7" y="38"/>
                    </a:cubicBezTo>
                    <a:cubicBezTo>
                      <a:pt x="8" y="39"/>
                      <a:pt x="8" y="41"/>
                      <a:pt x="9" y="42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3" y="21"/>
                      <a:pt x="53" y="21"/>
                      <a:pt x="53" y="21"/>
                    </a:cubicBezTo>
                    <a:cubicBezTo>
                      <a:pt x="58" y="13"/>
                      <a:pt x="58" y="13"/>
                      <a:pt x="58" y="13"/>
                    </a:cubicBezTo>
                    <a:lnTo>
                      <a:pt x="59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8"/>
              <p:cNvSpPr/>
              <p:nvPr/>
            </p:nvSpPr>
            <p:spPr bwMode="auto">
              <a:xfrm>
                <a:off x="11607800" y="3098800"/>
                <a:ext cx="635000" cy="349250"/>
              </a:xfrm>
              <a:custGeom>
                <a:avLst/>
                <a:gdLst>
                  <a:gd name="T0" fmla="*/ 149 w 149"/>
                  <a:gd name="T1" fmla="*/ 39 h 82"/>
                  <a:gd name="T2" fmla="*/ 142 w 149"/>
                  <a:gd name="T3" fmla="*/ 34 h 82"/>
                  <a:gd name="T4" fmla="*/ 142 w 149"/>
                  <a:gd name="T5" fmla="*/ 26 h 82"/>
                  <a:gd name="T6" fmla="*/ 148 w 149"/>
                  <a:gd name="T7" fmla="*/ 22 h 82"/>
                  <a:gd name="T8" fmla="*/ 144 w 149"/>
                  <a:gd name="T9" fmla="*/ 16 h 82"/>
                  <a:gd name="T10" fmla="*/ 149 w 149"/>
                  <a:gd name="T11" fmla="*/ 10 h 82"/>
                  <a:gd name="T12" fmla="*/ 135 w 149"/>
                  <a:gd name="T13" fmla="*/ 1 h 82"/>
                  <a:gd name="T14" fmla="*/ 134 w 149"/>
                  <a:gd name="T15" fmla="*/ 8 h 82"/>
                  <a:gd name="T16" fmla="*/ 7 w 149"/>
                  <a:gd name="T17" fmla="*/ 8 h 82"/>
                  <a:gd name="T18" fmla="*/ 7 w 149"/>
                  <a:gd name="T19" fmla="*/ 15 h 82"/>
                  <a:gd name="T20" fmla="*/ 0 w 149"/>
                  <a:gd name="T21" fmla="*/ 21 h 82"/>
                  <a:gd name="T22" fmla="*/ 4 w 149"/>
                  <a:gd name="T23" fmla="*/ 27 h 82"/>
                  <a:gd name="T24" fmla="*/ 0 w 149"/>
                  <a:gd name="T25" fmla="*/ 33 h 82"/>
                  <a:gd name="T26" fmla="*/ 7 w 149"/>
                  <a:gd name="T27" fmla="*/ 38 h 82"/>
                  <a:gd name="T28" fmla="*/ 7 w 149"/>
                  <a:gd name="T29" fmla="*/ 44 h 82"/>
                  <a:gd name="T30" fmla="*/ 0 w 149"/>
                  <a:gd name="T31" fmla="*/ 50 h 82"/>
                  <a:gd name="T32" fmla="*/ 4 w 149"/>
                  <a:gd name="T33" fmla="*/ 56 h 82"/>
                  <a:gd name="T34" fmla="*/ 0 w 149"/>
                  <a:gd name="T35" fmla="*/ 62 h 82"/>
                  <a:gd name="T36" fmla="*/ 7 w 149"/>
                  <a:gd name="T37" fmla="*/ 67 h 82"/>
                  <a:gd name="T38" fmla="*/ 7 w 149"/>
                  <a:gd name="T39" fmla="*/ 82 h 82"/>
                  <a:gd name="T40" fmla="*/ 142 w 149"/>
                  <a:gd name="T41" fmla="*/ 82 h 82"/>
                  <a:gd name="T42" fmla="*/ 142 w 149"/>
                  <a:gd name="T43" fmla="*/ 78 h 82"/>
                  <a:gd name="T44" fmla="*/ 147 w 149"/>
                  <a:gd name="T45" fmla="*/ 78 h 82"/>
                  <a:gd name="T46" fmla="*/ 147 w 149"/>
                  <a:gd name="T47" fmla="*/ 77 h 82"/>
                  <a:gd name="T48" fmla="*/ 146 w 149"/>
                  <a:gd name="T49" fmla="*/ 77 h 82"/>
                  <a:gd name="T50" fmla="*/ 145 w 149"/>
                  <a:gd name="T51" fmla="*/ 74 h 82"/>
                  <a:gd name="T52" fmla="*/ 149 w 149"/>
                  <a:gd name="T53" fmla="*/ 68 h 82"/>
                  <a:gd name="T54" fmla="*/ 142 w 149"/>
                  <a:gd name="T55" fmla="*/ 63 h 82"/>
                  <a:gd name="T56" fmla="*/ 142 w 149"/>
                  <a:gd name="T57" fmla="*/ 56 h 82"/>
                  <a:gd name="T58" fmla="*/ 148 w 149"/>
                  <a:gd name="T59" fmla="*/ 52 h 82"/>
                  <a:gd name="T60" fmla="*/ 144 w 149"/>
                  <a:gd name="T61" fmla="*/ 45 h 82"/>
                  <a:gd name="T62" fmla="*/ 149 w 149"/>
                  <a:gd name="T63" fmla="*/ 3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9" h="82">
                    <a:moveTo>
                      <a:pt x="149" y="39"/>
                    </a:moveTo>
                    <a:cubicBezTo>
                      <a:pt x="149" y="39"/>
                      <a:pt x="146" y="37"/>
                      <a:pt x="142" y="34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5" y="24"/>
                      <a:pt x="148" y="22"/>
                      <a:pt x="148" y="22"/>
                    </a:cubicBezTo>
                    <a:cubicBezTo>
                      <a:pt x="148" y="22"/>
                      <a:pt x="144" y="21"/>
                      <a:pt x="144" y="16"/>
                    </a:cubicBezTo>
                    <a:cubicBezTo>
                      <a:pt x="144" y="11"/>
                      <a:pt x="149" y="10"/>
                      <a:pt x="149" y="10"/>
                    </a:cubicBezTo>
                    <a:cubicBezTo>
                      <a:pt x="149" y="10"/>
                      <a:pt x="137" y="0"/>
                      <a:pt x="135" y="1"/>
                    </a:cubicBezTo>
                    <a:cubicBezTo>
                      <a:pt x="134" y="1"/>
                      <a:pt x="134" y="4"/>
                      <a:pt x="134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4" y="18"/>
                      <a:pt x="0" y="21"/>
                      <a:pt x="0" y="21"/>
                    </a:cubicBezTo>
                    <a:cubicBezTo>
                      <a:pt x="0" y="21"/>
                      <a:pt x="4" y="22"/>
                      <a:pt x="4" y="27"/>
                    </a:cubicBezTo>
                    <a:cubicBezTo>
                      <a:pt x="4" y="32"/>
                      <a:pt x="0" y="33"/>
                      <a:pt x="0" y="33"/>
                    </a:cubicBezTo>
                    <a:cubicBezTo>
                      <a:pt x="0" y="33"/>
                      <a:pt x="4" y="35"/>
                      <a:pt x="7" y="38"/>
                    </a:cubicBezTo>
                    <a:cubicBezTo>
                      <a:pt x="7" y="44"/>
                      <a:pt x="7" y="44"/>
                      <a:pt x="7" y="44"/>
                    </a:cubicBezTo>
                    <a:cubicBezTo>
                      <a:pt x="4" y="47"/>
                      <a:pt x="0" y="50"/>
                      <a:pt x="0" y="50"/>
                    </a:cubicBezTo>
                    <a:cubicBezTo>
                      <a:pt x="0" y="50"/>
                      <a:pt x="4" y="51"/>
                      <a:pt x="4" y="56"/>
                    </a:cubicBezTo>
                    <a:cubicBezTo>
                      <a:pt x="4" y="61"/>
                      <a:pt x="0" y="62"/>
                      <a:pt x="0" y="62"/>
                    </a:cubicBezTo>
                    <a:cubicBezTo>
                      <a:pt x="0" y="62"/>
                      <a:pt x="4" y="65"/>
                      <a:pt x="7" y="67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142" y="82"/>
                      <a:pt x="142" y="82"/>
                      <a:pt x="142" y="82"/>
                    </a:cubicBezTo>
                    <a:cubicBezTo>
                      <a:pt x="142" y="78"/>
                      <a:pt x="142" y="78"/>
                      <a:pt x="142" y="78"/>
                    </a:cubicBezTo>
                    <a:cubicBezTo>
                      <a:pt x="147" y="78"/>
                      <a:pt x="147" y="78"/>
                      <a:pt x="147" y="78"/>
                    </a:cubicBezTo>
                    <a:cubicBezTo>
                      <a:pt x="147" y="78"/>
                      <a:pt x="147" y="78"/>
                      <a:pt x="147" y="77"/>
                    </a:cubicBezTo>
                    <a:cubicBezTo>
                      <a:pt x="147" y="77"/>
                      <a:pt x="146" y="77"/>
                      <a:pt x="146" y="77"/>
                    </a:cubicBezTo>
                    <a:cubicBezTo>
                      <a:pt x="146" y="76"/>
                      <a:pt x="145" y="75"/>
                      <a:pt x="145" y="74"/>
                    </a:cubicBezTo>
                    <a:cubicBezTo>
                      <a:pt x="145" y="70"/>
                      <a:pt x="149" y="68"/>
                      <a:pt x="149" y="68"/>
                    </a:cubicBezTo>
                    <a:cubicBezTo>
                      <a:pt x="149" y="68"/>
                      <a:pt x="146" y="66"/>
                      <a:pt x="142" y="63"/>
                    </a:cubicBezTo>
                    <a:cubicBezTo>
                      <a:pt x="142" y="56"/>
                      <a:pt x="142" y="56"/>
                      <a:pt x="142" y="56"/>
                    </a:cubicBezTo>
                    <a:cubicBezTo>
                      <a:pt x="145" y="54"/>
                      <a:pt x="148" y="52"/>
                      <a:pt x="148" y="52"/>
                    </a:cubicBezTo>
                    <a:cubicBezTo>
                      <a:pt x="148" y="52"/>
                      <a:pt x="144" y="51"/>
                      <a:pt x="144" y="45"/>
                    </a:cubicBezTo>
                    <a:cubicBezTo>
                      <a:pt x="144" y="40"/>
                      <a:pt x="149" y="39"/>
                      <a:pt x="149" y="39"/>
                    </a:cubicBezTo>
                    <a:close/>
                  </a:path>
                </a:pathLst>
              </a:custGeom>
              <a:solidFill>
                <a:srgbClr val="1726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19"/>
              <p:cNvSpPr/>
              <p:nvPr/>
            </p:nvSpPr>
            <p:spPr bwMode="auto">
              <a:xfrm>
                <a:off x="11577638" y="3038475"/>
                <a:ext cx="695325" cy="149225"/>
              </a:xfrm>
              <a:custGeom>
                <a:avLst/>
                <a:gdLst>
                  <a:gd name="T0" fmla="*/ 0 w 163"/>
                  <a:gd name="T1" fmla="*/ 0 h 35"/>
                  <a:gd name="T2" fmla="*/ 0 w 163"/>
                  <a:gd name="T3" fmla="*/ 27 h 35"/>
                  <a:gd name="T4" fmla="*/ 9 w 163"/>
                  <a:gd name="T5" fmla="*/ 35 h 35"/>
                  <a:gd name="T6" fmla="*/ 9 w 163"/>
                  <a:gd name="T7" fmla="*/ 35 h 35"/>
                  <a:gd name="T8" fmla="*/ 155 w 163"/>
                  <a:gd name="T9" fmla="*/ 24 h 35"/>
                  <a:gd name="T10" fmla="*/ 163 w 163"/>
                  <a:gd name="T11" fmla="*/ 15 h 35"/>
                  <a:gd name="T12" fmla="*/ 163 w 163"/>
                  <a:gd name="T13" fmla="*/ 0 h 35"/>
                  <a:gd name="T14" fmla="*/ 0 w 163"/>
                  <a:gd name="T1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35">
                    <a:moveTo>
                      <a:pt x="0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1" y="31"/>
                      <a:pt x="4" y="35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155" y="24"/>
                      <a:pt x="155" y="24"/>
                      <a:pt x="155" y="24"/>
                    </a:cubicBezTo>
                    <a:cubicBezTo>
                      <a:pt x="160" y="24"/>
                      <a:pt x="163" y="20"/>
                      <a:pt x="163" y="15"/>
                    </a:cubicBezTo>
                    <a:cubicBezTo>
                      <a:pt x="163" y="0"/>
                      <a:pt x="163" y="0"/>
                      <a:pt x="16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20"/>
              <p:cNvSpPr/>
              <p:nvPr/>
            </p:nvSpPr>
            <p:spPr bwMode="auto">
              <a:xfrm>
                <a:off x="11577638" y="3192463"/>
                <a:ext cx="695325" cy="119063"/>
              </a:xfrm>
              <a:custGeom>
                <a:avLst/>
                <a:gdLst>
                  <a:gd name="T0" fmla="*/ 154 w 163"/>
                  <a:gd name="T1" fmla="*/ 0 h 28"/>
                  <a:gd name="T2" fmla="*/ 8 w 163"/>
                  <a:gd name="T3" fmla="*/ 11 h 28"/>
                  <a:gd name="T4" fmla="*/ 0 w 163"/>
                  <a:gd name="T5" fmla="*/ 20 h 28"/>
                  <a:gd name="T6" fmla="*/ 9 w 163"/>
                  <a:gd name="T7" fmla="*/ 28 h 28"/>
                  <a:gd name="T8" fmla="*/ 9 w 163"/>
                  <a:gd name="T9" fmla="*/ 28 h 28"/>
                  <a:gd name="T10" fmla="*/ 155 w 163"/>
                  <a:gd name="T11" fmla="*/ 17 h 28"/>
                  <a:gd name="T12" fmla="*/ 163 w 163"/>
                  <a:gd name="T13" fmla="*/ 8 h 28"/>
                  <a:gd name="T14" fmla="*/ 154 w 163"/>
                  <a:gd name="T1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28">
                    <a:moveTo>
                      <a:pt x="154" y="0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3" y="11"/>
                      <a:pt x="0" y="16"/>
                      <a:pt x="0" y="20"/>
                    </a:cubicBezTo>
                    <a:cubicBezTo>
                      <a:pt x="1" y="25"/>
                      <a:pt x="4" y="28"/>
                      <a:pt x="9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155" y="17"/>
                      <a:pt x="155" y="17"/>
                      <a:pt x="155" y="17"/>
                    </a:cubicBezTo>
                    <a:cubicBezTo>
                      <a:pt x="160" y="17"/>
                      <a:pt x="163" y="13"/>
                      <a:pt x="163" y="8"/>
                    </a:cubicBezTo>
                    <a:cubicBezTo>
                      <a:pt x="162" y="4"/>
                      <a:pt x="158" y="0"/>
                      <a:pt x="154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1"/>
              <p:cNvSpPr/>
              <p:nvPr/>
            </p:nvSpPr>
            <p:spPr bwMode="auto">
              <a:xfrm>
                <a:off x="11577638" y="3314700"/>
                <a:ext cx="695325" cy="119063"/>
              </a:xfrm>
              <a:custGeom>
                <a:avLst/>
                <a:gdLst>
                  <a:gd name="T0" fmla="*/ 154 w 163"/>
                  <a:gd name="T1" fmla="*/ 1 h 28"/>
                  <a:gd name="T2" fmla="*/ 8 w 163"/>
                  <a:gd name="T3" fmla="*/ 11 h 28"/>
                  <a:gd name="T4" fmla="*/ 0 w 163"/>
                  <a:gd name="T5" fmla="*/ 21 h 28"/>
                  <a:gd name="T6" fmla="*/ 9 w 163"/>
                  <a:gd name="T7" fmla="*/ 28 h 28"/>
                  <a:gd name="T8" fmla="*/ 9 w 163"/>
                  <a:gd name="T9" fmla="*/ 28 h 28"/>
                  <a:gd name="T10" fmla="*/ 155 w 163"/>
                  <a:gd name="T11" fmla="*/ 18 h 28"/>
                  <a:gd name="T12" fmla="*/ 163 w 163"/>
                  <a:gd name="T13" fmla="*/ 9 h 28"/>
                  <a:gd name="T14" fmla="*/ 154 w 163"/>
                  <a:gd name="T1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3" h="28">
                    <a:moveTo>
                      <a:pt x="154" y="1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3" y="12"/>
                      <a:pt x="0" y="16"/>
                      <a:pt x="0" y="21"/>
                    </a:cubicBezTo>
                    <a:cubicBezTo>
                      <a:pt x="1" y="25"/>
                      <a:pt x="4" y="28"/>
                      <a:pt x="9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60" y="17"/>
                      <a:pt x="163" y="13"/>
                      <a:pt x="163" y="9"/>
                    </a:cubicBezTo>
                    <a:cubicBezTo>
                      <a:pt x="162" y="4"/>
                      <a:pt x="158" y="0"/>
                      <a:pt x="154" y="1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2"/>
              <p:cNvSpPr/>
              <p:nvPr/>
            </p:nvSpPr>
            <p:spPr bwMode="auto">
              <a:xfrm>
                <a:off x="11747500" y="3524250"/>
                <a:ext cx="355600" cy="88900"/>
              </a:xfrm>
              <a:custGeom>
                <a:avLst/>
                <a:gdLst>
                  <a:gd name="T0" fmla="*/ 23 w 83"/>
                  <a:gd name="T1" fmla="*/ 15 h 21"/>
                  <a:gd name="T2" fmla="*/ 60 w 83"/>
                  <a:gd name="T3" fmla="*/ 15 h 21"/>
                  <a:gd name="T4" fmla="*/ 83 w 83"/>
                  <a:gd name="T5" fmla="*/ 0 h 21"/>
                  <a:gd name="T6" fmla="*/ 0 w 83"/>
                  <a:gd name="T7" fmla="*/ 0 h 21"/>
                  <a:gd name="T8" fmla="*/ 23 w 83"/>
                  <a:gd name="T9" fmla="*/ 1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1">
                    <a:moveTo>
                      <a:pt x="23" y="15"/>
                    </a:moveTo>
                    <a:cubicBezTo>
                      <a:pt x="33" y="21"/>
                      <a:pt x="50" y="21"/>
                      <a:pt x="60" y="15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23" y="15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3"/>
              <p:cNvSpPr/>
              <p:nvPr/>
            </p:nvSpPr>
            <p:spPr bwMode="auto">
              <a:xfrm>
                <a:off x="11598275" y="3430588"/>
                <a:ext cx="641350" cy="93663"/>
              </a:xfrm>
              <a:custGeom>
                <a:avLst/>
                <a:gdLst>
                  <a:gd name="T0" fmla="*/ 149 w 150"/>
                  <a:gd name="T1" fmla="*/ 1 h 22"/>
                  <a:gd name="T2" fmla="*/ 149 w 150"/>
                  <a:gd name="T3" fmla="*/ 0 h 22"/>
                  <a:gd name="T4" fmla="*/ 135 w 150"/>
                  <a:gd name="T5" fmla="*/ 0 h 22"/>
                  <a:gd name="T6" fmla="*/ 0 w 150"/>
                  <a:gd name="T7" fmla="*/ 0 h 22"/>
                  <a:gd name="T8" fmla="*/ 35 w 150"/>
                  <a:gd name="T9" fmla="*/ 22 h 22"/>
                  <a:gd name="T10" fmla="*/ 118 w 150"/>
                  <a:gd name="T11" fmla="*/ 22 h 22"/>
                  <a:gd name="T12" fmla="*/ 148 w 150"/>
                  <a:gd name="T13" fmla="*/ 3 h 22"/>
                  <a:gd name="T14" fmla="*/ 149 w 150"/>
                  <a:gd name="T15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0" h="22">
                    <a:moveTo>
                      <a:pt x="149" y="1"/>
                    </a:moveTo>
                    <a:cubicBezTo>
                      <a:pt x="149" y="1"/>
                      <a:pt x="149" y="1"/>
                      <a:pt x="149" y="0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118" y="22"/>
                      <a:pt x="118" y="22"/>
                      <a:pt x="118" y="22"/>
                    </a:cubicBezTo>
                    <a:cubicBezTo>
                      <a:pt x="148" y="3"/>
                      <a:pt x="148" y="3"/>
                      <a:pt x="148" y="3"/>
                    </a:cubicBezTo>
                    <a:cubicBezTo>
                      <a:pt x="149" y="2"/>
                      <a:pt x="150" y="2"/>
                      <a:pt x="149" y="1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" name="椭圆 6"/>
            <p:cNvSpPr/>
            <p:nvPr/>
          </p:nvSpPr>
          <p:spPr>
            <a:xfrm>
              <a:off x="9450637" y="-2125872"/>
              <a:ext cx="2842964" cy="260580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rgbClr val="131923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28575" cap="flat" cmpd="sng" algn="ctr">
              <a:noFill/>
              <a:prstDash val="solid"/>
              <a:miter lim="800000"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-1424219" y="-4067638"/>
            <a:ext cx="15040438" cy="15053368"/>
            <a:chOff x="-1424219" y="-4067638"/>
            <a:chExt cx="15040438" cy="15053368"/>
          </a:xfrm>
        </p:grpSpPr>
        <p:sp>
          <p:nvSpPr>
            <p:cNvPr id="29" name="椭圆 28"/>
            <p:cNvSpPr>
              <a:spLocks noChangeAspect="1"/>
            </p:cNvSpPr>
            <p:nvPr/>
          </p:nvSpPr>
          <p:spPr>
            <a:xfrm>
              <a:off x="7532920" y="6372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7101120" y="6207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>
              <a:spLocks noChangeAspect="1"/>
            </p:cNvSpPr>
            <p:nvPr/>
          </p:nvSpPr>
          <p:spPr>
            <a:xfrm>
              <a:off x="1962329" y="11324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1288872" y="878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>
              <a:spLocks noChangeAspect="1"/>
            </p:cNvSpPr>
            <p:nvPr/>
          </p:nvSpPr>
          <p:spPr>
            <a:xfrm>
              <a:off x="11529068" y="6190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>
              <a:spLocks noChangeAspect="1"/>
            </p:cNvSpPr>
            <p:nvPr/>
          </p:nvSpPr>
          <p:spPr>
            <a:xfrm>
              <a:off x="11245672" y="1932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>
              <a:spLocks noChangeAspect="1"/>
            </p:cNvSpPr>
            <p:nvPr/>
          </p:nvSpPr>
          <p:spPr>
            <a:xfrm>
              <a:off x="11351624" y="4006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10318929" y="16404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9903468" y="793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>
              <a:spLocks noChangeAspect="1"/>
            </p:cNvSpPr>
            <p:nvPr/>
          </p:nvSpPr>
          <p:spPr>
            <a:xfrm>
              <a:off x="1051924" y="123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>
              <a:off x="2321568" y="1707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258068" y="9964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>
              <a:spLocks noChangeAspect="1"/>
            </p:cNvSpPr>
            <p:nvPr/>
          </p:nvSpPr>
          <p:spPr>
            <a:xfrm>
              <a:off x="6745520" y="835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>
              <a:spLocks noChangeAspect="1"/>
            </p:cNvSpPr>
            <p:nvPr/>
          </p:nvSpPr>
          <p:spPr>
            <a:xfrm>
              <a:off x="8214724" y="666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>
              <a:spLocks noChangeAspect="1"/>
            </p:cNvSpPr>
            <p:nvPr/>
          </p:nvSpPr>
          <p:spPr>
            <a:xfrm>
              <a:off x="7846424" y="590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1483368" y="29268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>
              <a:spLocks noChangeAspect="1"/>
            </p:cNvSpPr>
            <p:nvPr/>
          </p:nvSpPr>
          <p:spPr>
            <a:xfrm>
              <a:off x="9471668" y="4273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>
              <a:spLocks noChangeAspect="1"/>
            </p:cNvSpPr>
            <p:nvPr/>
          </p:nvSpPr>
          <p:spPr>
            <a:xfrm>
              <a:off x="6512924" y="63307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1145177" y="3414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>
              <a:spLocks noChangeAspect="1"/>
            </p:cNvSpPr>
            <p:nvPr/>
          </p:nvSpPr>
          <p:spPr>
            <a:xfrm>
              <a:off x="984072" y="16274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>
              <a:off x="6161320" y="6220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>
              <a:spLocks noChangeAspect="1"/>
            </p:cNvSpPr>
            <p:nvPr/>
          </p:nvSpPr>
          <p:spPr>
            <a:xfrm>
              <a:off x="2025472" y="2668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1022529" y="11451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>
              <a:spLocks noChangeAspect="1"/>
            </p:cNvSpPr>
            <p:nvPr/>
          </p:nvSpPr>
          <p:spPr>
            <a:xfrm>
              <a:off x="11177820" y="34772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>
              <a:off x="818972" y="1551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632468" y="3117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9543872" y="789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2080268" y="38158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2101672" y="2148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>
              <a:spLocks noChangeAspect="1"/>
            </p:cNvSpPr>
            <p:nvPr/>
          </p:nvSpPr>
          <p:spPr>
            <a:xfrm>
              <a:off x="10005424" y="141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9801868" y="1809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2635429" y="22627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>
              <a:spLocks noChangeAspect="1"/>
            </p:cNvSpPr>
            <p:nvPr/>
          </p:nvSpPr>
          <p:spPr>
            <a:xfrm>
              <a:off x="11004729" y="1932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>
              <a:spLocks noChangeAspect="1"/>
            </p:cNvSpPr>
            <p:nvPr/>
          </p:nvSpPr>
          <p:spPr>
            <a:xfrm>
              <a:off x="2575924" y="1720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10496729" y="6402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>
              <a:off x="11008724" y="3168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9700268" y="25585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>
              <a:off x="2834277" y="62208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>
              <a:off x="10141129" y="1576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>
              <a:off x="6072420" y="721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9446268" y="2469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2939872" y="4463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2118724" y="47432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1623424" y="5987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1813924" y="1428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11410772" y="1779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10098320" y="3807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11508377" y="2715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1995720" y="36550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9780820" y="3934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11165477" y="3960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1919520" y="4023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>
              <a:off x="666929" y="42312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>
              <a:off x="11118672" y="4967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>
              <a:off x="2423524" y="1746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>
              <a:off x="2398124" y="4781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2156468" y="5898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>
              <a:off x="11008724" y="5670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>
              <a:off x="2101672" y="31260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>
              <a:off x="2817224" y="2673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>
              <a:off x="8460020" y="3896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>
              <a:off x="8705672" y="37737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8942977" y="51794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2960920" y="12293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2838629" y="1157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7130872" y="14877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7152277" y="1039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3380377" y="42650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9103724" y="2127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7965077" y="2194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8802920" y="53695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8409577" y="4607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4629329" y="59330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8066320" y="14071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709668" y="2317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4510320" y="47980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3138720" y="2016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5632272" y="1195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5640977" y="5903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3244672" y="5970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8997772" y="27323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8346077" y="4493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>
              <a:off x="9234720" y="4632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>
              <a:off x="4328168" y="971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4332877" y="4341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3981629" y="58060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>
              <a:off x="4701177" y="1064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>
              <a:off x="7533277" y="924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5450477" y="1534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3583577" y="57509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8650520" y="94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2880368" y="4387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>
              <a:off x="6153329" y="1538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2758077" y="3439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8092077" y="258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6144624" y="13015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>
              <a:off x="9319624" y="522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5742577" y="1128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7088777" y="131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>
              <a:off x="5602520" y="5229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>
              <a:off x="8452029" y="21611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>
              <a:off x="4523020" y="58648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>
              <a:off x="5950129" y="5615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>
              <a:off x="4866277" y="5395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8981077" y="2423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>
              <a:off x="4370977" y="32998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>
              <a:off x="9082677" y="42523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>
              <a:off x="4392024" y="5225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>
              <a:off x="3240677" y="1953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>
              <a:off x="3354977" y="3858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>
              <a:off x="7024920" y="52425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>
              <a:off x="8625120" y="2359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>
              <a:off x="8676277" y="38332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>
              <a:off x="5505861" y="346054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>
              <a:off x="7486472" y="4332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>
              <a:off x="7452368" y="3892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>
              <a:off x="7240820" y="221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5090524" y="4590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>
              <a:off x="6584772" y="50310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>
              <a:off x="4569824" y="2038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>
              <a:off x="5407668" y="3498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>
              <a:off x="5056420" y="3413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>
              <a:off x="7261868" y="48445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>
              <a:off x="5513977" y="46841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>
              <a:off x="5442129" y="38756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>
              <a:off x="6229529" y="21992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>
              <a:off x="7105829" y="48408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>
              <a:off x="6940729" y="2719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>
              <a:off x="6495872" y="43071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>
              <a:off x="4798424" y="504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>
              <a:off x="7439668" y="20886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>
              <a:off x="7245172" y="2465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>
              <a:off x="6643920" y="47599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>
              <a:off x="7270929" y="4472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>
              <a:off x="6309724" y="40701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>
              <a:off x="5928724" y="24953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>
              <a:off x="7605124" y="3320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>
              <a:off x="6462124" y="3295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>
              <a:off x="6982468" y="45143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>
              <a:off x="7397757" y="30381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>
              <a:off x="7532920" y="4440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>
              <a:off x="7101120" y="278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>
              <a:off x="11529068" y="2618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>
              <a:off x="9471668" y="-16558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>
              <a:off x="6512924" y="4019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>
              <a:off x="1145177" y="-25147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>
              <a:off x="6161320" y="291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>
              <a:off x="2080268" y="-21130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>
              <a:off x="10496729" y="474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9700268" y="-33703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2834277" y="2919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9446268" y="-34592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>
              <a:off x="2118724" y="-11855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>
              <a:off x="1623424" y="59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>
              <a:off x="10098320" y="-21213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1995720" y="-22737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>
              <a:off x="9780820" y="-19943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>
              <a:off x="11165477" y="-1968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1919520" y="-19054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>
              <a:off x="11118672" y="-9613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>
              <a:off x="2398124" y="-1147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>
              <a:off x="2156468" y="-302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>
              <a:off x="11008724" y="-258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>
              <a:off x="8460020" y="-20324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>
              <a:off x="8705672" y="-21551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>
              <a:off x="8942977" y="-7494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>
              <a:off x="3380377" y="-16638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>
              <a:off x="7965077" y="-3733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>
              <a:off x="8802920" y="-5592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>
              <a:off x="8409577" y="-1320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>
              <a:off x="4629329" y="42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>
              <a:off x="8709668" y="-36116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>
              <a:off x="4510320" y="-11307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>
              <a:off x="5640977" y="-25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>
              <a:off x="3244672" y="419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>
              <a:off x="8997772" y="-31965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>
              <a:off x="8346077" y="-1435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>
              <a:off x="9234720" y="-1295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>
              <a:off x="4332877" y="-1587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>
              <a:off x="3981629" y="-1227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>
              <a:off x="3583577" y="-1779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>
              <a:off x="2880368" y="-1541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>
              <a:off x="2758077" y="-24893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>
              <a:off x="8092077" y="-3340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>
              <a:off x="9319624" y="-702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>
              <a:off x="5602520" y="-6989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>
              <a:off x="8452029" y="-37676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>
              <a:off x="4523020" y="-639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>
              <a:off x="5950129" y="-3132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>
              <a:off x="4866277" y="-533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>
              <a:off x="8981077" y="-35053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>
              <a:off x="4370977" y="-26290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>
              <a:off x="9082677" y="-16765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>
              <a:off x="4392024" y="-702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>
              <a:off x="3354977" y="-20702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>
              <a:off x="7024920" y="-6862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>
              <a:off x="8625120" y="-35691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>
              <a:off x="8676277" y="-20956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>
              <a:off x="5505861" y="-246830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>
              <a:off x="7486472" y="-15963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>
              <a:off x="7452368" y="-20368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>
              <a:off x="7240820" y="-3708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>
              <a:off x="5090524" y="-1337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>
              <a:off x="6584772" y="-8978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>
              <a:off x="5407668" y="-2430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>
              <a:off x="5056420" y="-25150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>
              <a:off x="7261868" y="-10843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>
              <a:off x="5513977" y="-1244726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椭圆 236"/>
            <p:cNvSpPr>
              <a:spLocks noChangeAspect="1"/>
            </p:cNvSpPr>
            <p:nvPr/>
          </p:nvSpPr>
          <p:spPr>
            <a:xfrm>
              <a:off x="5442129" y="-20531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椭圆 237"/>
            <p:cNvSpPr>
              <a:spLocks noChangeAspect="1"/>
            </p:cNvSpPr>
            <p:nvPr/>
          </p:nvSpPr>
          <p:spPr>
            <a:xfrm>
              <a:off x="6229529" y="-37295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>
              <a:off x="7105829" y="-10879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>
              <a:off x="6940729" y="-32088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>
              <a:off x="6495872" y="-16217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>
              <a:off x="4798424" y="-8807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>
              <a:off x="7245172" y="-3463231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>
              <a:off x="6643920" y="-1168883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>
              <a:off x="7270929" y="-1456274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>
              <a:off x="6309724" y="-18586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>
              <a:off x="5928724" y="-34334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>
              <a:off x="7605124" y="-26079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>
              <a:off x="6462124" y="-26333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>
              <a:off x="6982468" y="-141453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>
              <a:off x="7397757" y="-2890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>
              <a:off x="99068" y="59621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>
              <a:off x="-184328" y="1703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>
              <a:off x="-78376" y="37780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>
              <a:off x="-252180" y="32486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>
              <a:off x="-425271" y="17039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>
              <a:off x="-933271" y="61743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>
              <a:off x="-421276" y="29398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>
              <a:off x="-19228" y="1551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>
              <a:off x="78377" y="24870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>
              <a:off x="-264523" y="37316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>
              <a:off x="-311328" y="47389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>
              <a:off x="-421276" y="54417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>
              <a:off x="99068" y="33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>
              <a:off x="12617272" y="6495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>
              <a:off x="12380324" y="10094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>
              <a:off x="12811768" y="2698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>
              <a:off x="12473577" y="3185525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>
              <a:off x="12312472" y="13988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>
              <a:off x="13353872" y="24402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>
              <a:off x="12350929" y="9165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>
              <a:off x="12147372" y="13226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>
              <a:off x="11960868" y="28887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>
              <a:off x="13408668" y="35872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>
              <a:off x="13447124" y="45146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>
              <a:off x="12951824" y="57592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>
              <a:off x="13142324" y="1199972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>
              <a:off x="13324120" y="34264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>
              <a:off x="13247920" y="3794768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>
              <a:off x="11995329" y="4002677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>
              <a:off x="13484868" y="5670016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>
              <a:off x="13430072" y="2897420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>
              <a:off x="12951824" y="-169579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>
              <a:off x="2216329" y="75734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>
              <a:off x="1542872" y="7319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>
              <a:off x="11499672" y="8373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>
              <a:off x="10572929" y="80814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8" name="椭圆 287"/>
            <p:cNvSpPr>
              <a:spLocks noChangeAspect="1"/>
            </p:cNvSpPr>
            <p:nvPr/>
          </p:nvSpPr>
          <p:spPr>
            <a:xfrm>
              <a:off x="10157468" y="7234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9" name="椭圆 288"/>
            <p:cNvSpPr>
              <a:spLocks noChangeAspect="1"/>
            </p:cNvSpPr>
            <p:nvPr/>
          </p:nvSpPr>
          <p:spPr>
            <a:xfrm>
              <a:off x="1305924" y="7679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0" name="椭圆 289"/>
            <p:cNvSpPr>
              <a:spLocks noChangeAspect="1"/>
            </p:cNvSpPr>
            <p:nvPr/>
          </p:nvSpPr>
          <p:spPr>
            <a:xfrm>
              <a:off x="2575568" y="8148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1" name="椭圆 290"/>
            <p:cNvSpPr>
              <a:spLocks noChangeAspect="1"/>
            </p:cNvSpPr>
            <p:nvPr/>
          </p:nvSpPr>
          <p:spPr>
            <a:xfrm>
              <a:off x="2512068" y="74373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2" name="椭圆 291"/>
            <p:cNvSpPr>
              <a:spLocks noChangeAspect="1"/>
            </p:cNvSpPr>
            <p:nvPr/>
          </p:nvSpPr>
          <p:spPr>
            <a:xfrm>
              <a:off x="6999520" y="7276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3" name="椭圆 292"/>
            <p:cNvSpPr>
              <a:spLocks noChangeAspect="1"/>
            </p:cNvSpPr>
            <p:nvPr/>
          </p:nvSpPr>
          <p:spPr>
            <a:xfrm>
              <a:off x="8468724" y="7107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4" name="椭圆 293"/>
            <p:cNvSpPr>
              <a:spLocks noChangeAspect="1"/>
            </p:cNvSpPr>
            <p:nvPr/>
          </p:nvSpPr>
          <p:spPr>
            <a:xfrm>
              <a:off x="8100424" y="70313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5" name="椭圆 294"/>
            <p:cNvSpPr>
              <a:spLocks noChangeAspect="1"/>
            </p:cNvSpPr>
            <p:nvPr/>
          </p:nvSpPr>
          <p:spPr>
            <a:xfrm>
              <a:off x="1737368" y="93677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6" name="椭圆 295"/>
            <p:cNvSpPr>
              <a:spLocks noChangeAspect="1"/>
            </p:cNvSpPr>
            <p:nvPr/>
          </p:nvSpPr>
          <p:spPr>
            <a:xfrm>
              <a:off x="9725668" y="10713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7" name="椭圆 296"/>
            <p:cNvSpPr>
              <a:spLocks noChangeAspect="1"/>
            </p:cNvSpPr>
            <p:nvPr/>
          </p:nvSpPr>
          <p:spPr>
            <a:xfrm>
              <a:off x="1238072" y="80683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8" name="椭圆 297"/>
            <p:cNvSpPr>
              <a:spLocks noChangeAspect="1"/>
            </p:cNvSpPr>
            <p:nvPr/>
          </p:nvSpPr>
          <p:spPr>
            <a:xfrm>
              <a:off x="2279472" y="91097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9" name="椭圆 298"/>
            <p:cNvSpPr>
              <a:spLocks noChangeAspect="1"/>
            </p:cNvSpPr>
            <p:nvPr/>
          </p:nvSpPr>
          <p:spPr>
            <a:xfrm>
              <a:off x="1276529" y="7586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0" name="椭圆 299"/>
            <p:cNvSpPr>
              <a:spLocks noChangeAspect="1"/>
            </p:cNvSpPr>
            <p:nvPr/>
          </p:nvSpPr>
          <p:spPr>
            <a:xfrm>
              <a:off x="1072972" y="7992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1" name="椭圆 300"/>
            <p:cNvSpPr>
              <a:spLocks noChangeAspect="1"/>
            </p:cNvSpPr>
            <p:nvPr/>
          </p:nvSpPr>
          <p:spPr>
            <a:xfrm>
              <a:off x="886468" y="9558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椭圆 301"/>
            <p:cNvSpPr>
              <a:spLocks noChangeAspect="1"/>
            </p:cNvSpPr>
            <p:nvPr/>
          </p:nvSpPr>
          <p:spPr>
            <a:xfrm>
              <a:off x="9797872" y="72301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3" name="椭圆 302"/>
            <p:cNvSpPr>
              <a:spLocks noChangeAspect="1"/>
            </p:cNvSpPr>
            <p:nvPr/>
          </p:nvSpPr>
          <p:spPr>
            <a:xfrm>
              <a:off x="2355672" y="8589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4" name="椭圆 303"/>
            <p:cNvSpPr>
              <a:spLocks noChangeAspect="1"/>
            </p:cNvSpPr>
            <p:nvPr/>
          </p:nvSpPr>
          <p:spPr>
            <a:xfrm>
              <a:off x="10259424" y="78568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5" name="椭圆 304"/>
            <p:cNvSpPr>
              <a:spLocks noChangeAspect="1"/>
            </p:cNvSpPr>
            <p:nvPr/>
          </p:nvSpPr>
          <p:spPr>
            <a:xfrm>
              <a:off x="10055868" y="8250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6" name="椭圆 305"/>
            <p:cNvSpPr>
              <a:spLocks noChangeAspect="1"/>
            </p:cNvSpPr>
            <p:nvPr/>
          </p:nvSpPr>
          <p:spPr>
            <a:xfrm>
              <a:off x="2889429" y="87037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>
              <a:off x="11258729" y="83735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>
              <a:off x="2829924" y="81616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>
              <a:off x="9954268" y="89994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>
              <a:off x="10395129" y="80179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>
              <a:off x="6326420" y="7162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>
              <a:off x="9700268" y="8910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>
              <a:off x="3193872" y="68872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>
              <a:off x="2067924" y="7869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>
              <a:off x="11664772" y="82207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>
              <a:off x="11762377" y="9156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>
              <a:off x="10034820" y="103754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>
              <a:off x="2677524" y="8187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>
              <a:off x="2355672" y="95669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>
              <a:off x="3071224" y="9114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>
              <a:off x="8714020" y="10337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>
              <a:off x="8959672" y="102146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>
              <a:off x="3214920" y="76703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>
              <a:off x="3092629" y="75988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>
              <a:off x="7384872" y="79286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>
              <a:off x="7406277" y="7480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>
              <a:off x="3634377" y="107059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>
              <a:off x="9357724" y="85680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>
              <a:off x="8219077" y="86358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>
              <a:off x="8320320" y="78481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>
              <a:off x="8963668" y="87581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>
              <a:off x="3392720" y="84577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>
              <a:off x="5886272" y="76365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>
              <a:off x="9251772" y="91732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>
              <a:off x="8600077" y="10934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>
              <a:off x="4582168" y="7411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>
              <a:off x="4586877" y="10782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>
              <a:off x="4955177" y="7505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>
              <a:off x="7787277" y="73658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>
              <a:off x="5704477" y="7975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>
              <a:off x="8904520" y="7390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>
              <a:off x="3134368" y="10828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>
              <a:off x="6407329" y="79798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>
              <a:off x="3012077" y="9880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>
              <a:off x="8346077" y="902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>
              <a:off x="6398624" y="77425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>
              <a:off x="5996577" y="75690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>
              <a:off x="7342777" y="775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>
              <a:off x="8706029" y="86021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>
              <a:off x="9235077" y="88644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>
              <a:off x="4624977" y="97407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>
              <a:off x="9336677" y="106932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>
              <a:off x="3494677" y="8394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>
              <a:off x="3608977" y="102995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>
              <a:off x="8879120" y="88006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>
              <a:off x="8930277" y="10274174"/>
              <a:ext cx="13056" cy="13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>
              <a:spLocks noChangeAspect="1"/>
            </p:cNvSpPr>
            <p:nvPr/>
          </p:nvSpPr>
          <p:spPr>
            <a:xfrm>
              <a:off x="5759861" y="990149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/>
            <p:cNvSpPr>
              <a:spLocks noChangeAspect="1"/>
            </p:cNvSpPr>
            <p:nvPr/>
          </p:nvSpPr>
          <p:spPr>
            <a:xfrm>
              <a:off x="7740472" y="107734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>
              <a:spLocks noChangeAspect="1"/>
            </p:cNvSpPr>
            <p:nvPr/>
          </p:nvSpPr>
          <p:spPr>
            <a:xfrm>
              <a:off x="7706368" y="103329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/>
            <p:cNvSpPr>
              <a:spLocks noChangeAspect="1"/>
            </p:cNvSpPr>
            <p:nvPr/>
          </p:nvSpPr>
          <p:spPr>
            <a:xfrm>
              <a:off x="7494820" y="86609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1" name="椭圆 360"/>
            <p:cNvSpPr>
              <a:spLocks noChangeAspect="1"/>
            </p:cNvSpPr>
            <p:nvPr/>
          </p:nvSpPr>
          <p:spPr>
            <a:xfrm>
              <a:off x="4823824" y="8479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/>
            <p:cNvSpPr>
              <a:spLocks noChangeAspect="1"/>
            </p:cNvSpPr>
            <p:nvPr/>
          </p:nvSpPr>
          <p:spPr>
            <a:xfrm>
              <a:off x="5661668" y="9939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>
              <a:off x="5310420" y="9854717"/>
              <a:ext cx="26113" cy="26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4" name="椭圆 363"/>
            <p:cNvSpPr>
              <a:spLocks noChangeAspect="1"/>
            </p:cNvSpPr>
            <p:nvPr/>
          </p:nvSpPr>
          <p:spPr>
            <a:xfrm>
              <a:off x="5696129" y="103166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>
              <a:off x="6483529" y="86402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6" name="椭圆 365"/>
            <p:cNvSpPr>
              <a:spLocks noChangeAspect="1"/>
            </p:cNvSpPr>
            <p:nvPr/>
          </p:nvSpPr>
          <p:spPr>
            <a:xfrm>
              <a:off x="7194729" y="91609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7" name="椭圆 366"/>
            <p:cNvSpPr>
              <a:spLocks noChangeAspect="1"/>
            </p:cNvSpPr>
            <p:nvPr/>
          </p:nvSpPr>
          <p:spPr>
            <a:xfrm>
              <a:off x="6749872" y="107480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/>
            <p:cNvSpPr>
              <a:spLocks noChangeAspect="1"/>
            </p:cNvSpPr>
            <p:nvPr/>
          </p:nvSpPr>
          <p:spPr>
            <a:xfrm>
              <a:off x="7693668" y="85295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9" name="椭圆 368"/>
            <p:cNvSpPr>
              <a:spLocks noChangeAspect="1"/>
            </p:cNvSpPr>
            <p:nvPr/>
          </p:nvSpPr>
          <p:spPr>
            <a:xfrm>
              <a:off x="7499172" y="8906569"/>
              <a:ext cx="21761" cy="217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0" name="椭圆 369"/>
            <p:cNvSpPr>
              <a:spLocks noChangeAspect="1"/>
            </p:cNvSpPr>
            <p:nvPr/>
          </p:nvSpPr>
          <p:spPr>
            <a:xfrm>
              <a:off x="7524929" y="10913526"/>
              <a:ext cx="8704" cy="87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1" name="椭圆 370"/>
            <p:cNvSpPr>
              <a:spLocks noChangeAspect="1"/>
            </p:cNvSpPr>
            <p:nvPr/>
          </p:nvSpPr>
          <p:spPr>
            <a:xfrm>
              <a:off x="6563724" y="105111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椭圆 371"/>
            <p:cNvSpPr>
              <a:spLocks noChangeAspect="1"/>
            </p:cNvSpPr>
            <p:nvPr/>
          </p:nvSpPr>
          <p:spPr>
            <a:xfrm>
              <a:off x="6182724" y="89363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3" name="椭圆 372"/>
            <p:cNvSpPr>
              <a:spLocks noChangeAspect="1"/>
            </p:cNvSpPr>
            <p:nvPr/>
          </p:nvSpPr>
          <p:spPr>
            <a:xfrm>
              <a:off x="7859124" y="97618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4" name="椭圆 373"/>
            <p:cNvSpPr>
              <a:spLocks noChangeAspect="1"/>
            </p:cNvSpPr>
            <p:nvPr/>
          </p:nvSpPr>
          <p:spPr>
            <a:xfrm>
              <a:off x="6716124" y="9736421"/>
              <a:ext cx="17409" cy="174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5" name="椭圆 374"/>
            <p:cNvSpPr>
              <a:spLocks noChangeAspect="1"/>
            </p:cNvSpPr>
            <p:nvPr/>
          </p:nvSpPr>
          <p:spPr>
            <a:xfrm>
              <a:off x="7236468" y="10955265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/>
            <p:cNvSpPr>
              <a:spLocks noChangeAspect="1"/>
            </p:cNvSpPr>
            <p:nvPr/>
          </p:nvSpPr>
          <p:spPr>
            <a:xfrm>
              <a:off x="7651757" y="9479084"/>
              <a:ext cx="30465" cy="304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/>
            <p:nvPr/>
          </p:nvSpPr>
          <p:spPr>
            <a:xfrm>
              <a:off x="-1424219" y="-4067638"/>
              <a:ext cx="15040438" cy="1504043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1" name="椭圆 380"/>
          <p:cNvSpPr/>
          <p:nvPr/>
        </p:nvSpPr>
        <p:spPr>
          <a:xfrm>
            <a:off x="1403906" y="3976370"/>
            <a:ext cx="9323241" cy="8722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rgbClr val="131923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 w="28575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2" name="椭圆 381"/>
          <p:cNvSpPr/>
          <p:nvPr/>
        </p:nvSpPr>
        <p:spPr>
          <a:xfrm>
            <a:off x="1403906" y="5157265"/>
            <a:ext cx="9323241" cy="8722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rgbClr val="131923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 w="28575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圆角矩形 384"/>
          <p:cNvSpPr>
            <a:spLocks noChangeAspect="1"/>
          </p:cNvSpPr>
          <p:nvPr/>
        </p:nvSpPr>
        <p:spPr>
          <a:xfrm rot="13918940">
            <a:off x="10422068" y="719267"/>
            <a:ext cx="66828" cy="154102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6" name="椭圆 385"/>
          <p:cNvSpPr/>
          <p:nvPr/>
        </p:nvSpPr>
        <p:spPr>
          <a:xfrm rot="13918940">
            <a:off x="9778380" y="1398618"/>
            <a:ext cx="570642" cy="745067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54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7" name="椭圆 386"/>
          <p:cNvSpPr/>
          <p:nvPr/>
        </p:nvSpPr>
        <p:spPr>
          <a:xfrm rot="13918940">
            <a:off x="10096431" y="1059242"/>
            <a:ext cx="294274" cy="1190949"/>
          </a:xfrm>
          <a:prstGeom prst="ellipse">
            <a:avLst/>
          </a:prstGeom>
          <a:gradFill flip="none" rotWithShape="1">
            <a:gsLst>
              <a:gs pos="0">
                <a:srgbClr val="FFFFFF"/>
              </a:gs>
              <a:gs pos="52000">
                <a:srgbClr val="FFFFFF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8" name="组合 387"/>
          <p:cNvGrpSpPr/>
          <p:nvPr/>
        </p:nvGrpSpPr>
        <p:grpSpPr>
          <a:xfrm rot="13918940">
            <a:off x="1951308" y="2001133"/>
            <a:ext cx="451312" cy="1002086"/>
            <a:chOff x="10038489" y="685848"/>
            <a:chExt cx="736148" cy="1634523"/>
          </a:xfrm>
        </p:grpSpPr>
        <p:sp>
          <p:nvSpPr>
            <p:cNvPr id="389" name="圆角矩形 388"/>
            <p:cNvSpPr>
              <a:spLocks noChangeAspect="1"/>
            </p:cNvSpPr>
            <p:nvPr/>
          </p:nvSpPr>
          <p:spPr>
            <a:xfrm>
              <a:off x="10353522" y="779349"/>
              <a:ext cx="66828" cy="154102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FFFFFF"/>
                </a:gs>
                <a:gs pos="67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90" name="椭圆 389"/>
            <p:cNvSpPr/>
            <p:nvPr/>
          </p:nvSpPr>
          <p:spPr>
            <a:xfrm>
              <a:off x="10038489" y="695373"/>
              <a:ext cx="736148" cy="745067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54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1" name="椭圆 390"/>
            <p:cNvSpPr/>
            <p:nvPr/>
          </p:nvSpPr>
          <p:spPr>
            <a:xfrm>
              <a:off x="10240376" y="685848"/>
              <a:ext cx="294274" cy="745067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52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2" name="圆角矩形 391"/>
          <p:cNvSpPr>
            <a:spLocks noChangeAspect="1"/>
          </p:cNvSpPr>
          <p:nvPr/>
        </p:nvSpPr>
        <p:spPr>
          <a:xfrm rot="13918940">
            <a:off x="11254270" y="2193071"/>
            <a:ext cx="40970" cy="9447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3" name="圆角矩形 392"/>
          <p:cNvSpPr>
            <a:spLocks noChangeAspect="1"/>
          </p:cNvSpPr>
          <p:nvPr/>
        </p:nvSpPr>
        <p:spPr>
          <a:xfrm rot="13918940">
            <a:off x="1611899" y="5487493"/>
            <a:ext cx="40970" cy="9447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4" name="圆角矩形 393"/>
          <p:cNvSpPr>
            <a:spLocks noChangeAspect="1"/>
          </p:cNvSpPr>
          <p:nvPr/>
        </p:nvSpPr>
        <p:spPr>
          <a:xfrm rot="13918940">
            <a:off x="7596670" y="21372"/>
            <a:ext cx="40970" cy="9447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5" name="圆角矩形 394"/>
          <p:cNvSpPr>
            <a:spLocks noChangeAspect="1"/>
          </p:cNvSpPr>
          <p:nvPr/>
        </p:nvSpPr>
        <p:spPr>
          <a:xfrm rot="13918940">
            <a:off x="2523225" y="316339"/>
            <a:ext cx="40970" cy="94476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6" name="圆角矩形 395"/>
          <p:cNvSpPr>
            <a:spLocks noChangeAspect="1"/>
          </p:cNvSpPr>
          <p:nvPr/>
        </p:nvSpPr>
        <p:spPr>
          <a:xfrm rot="13918940" flipH="1">
            <a:off x="7866731" y="2279643"/>
            <a:ext cx="45720" cy="105429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97" name="组合 396"/>
          <p:cNvGrpSpPr/>
          <p:nvPr/>
        </p:nvGrpSpPr>
        <p:grpSpPr>
          <a:xfrm rot="13918940">
            <a:off x="8820060" y="-180662"/>
            <a:ext cx="315506" cy="700540"/>
            <a:chOff x="10038489" y="685848"/>
            <a:chExt cx="736148" cy="1634523"/>
          </a:xfrm>
        </p:grpSpPr>
        <p:sp>
          <p:nvSpPr>
            <p:cNvPr id="398" name="圆角矩形 397"/>
            <p:cNvSpPr>
              <a:spLocks noChangeAspect="1"/>
            </p:cNvSpPr>
            <p:nvPr/>
          </p:nvSpPr>
          <p:spPr>
            <a:xfrm>
              <a:off x="10353522" y="779349"/>
              <a:ext cx="66828" cy="154102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FFFFFF"/>
                </a:gs>
                <a:gs pos="67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99" name="椭圆 398"/>
            <p:cNvSpPr/>
            <p:nvPr/>
          </p:nvSpPr>
          <p:spPr>
            <a:xfrm>
              <a:off x="10038489" y="695373"/>
              <a:ext cx="736148" cy="745067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54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0" name="椭圆 399"/>
            <p:cNvSpPr/>
            <p:nvPr/>
          </p:nvSpPr>
          <p:spPr>
            <a:xfrm>
              <a:off x="10240376" y="685848"/>
              <a:ext cx="294274" cy="745067"/>
            </a:xfrm>
            <a:prstGeom prst="ellipse">
              <a:avLst/>
            </a:prstGeom>
            <a:gradFill flip="none" rotWithShape="1">
              <a:gsLst>
                <a:gs pos="0">
                  <a:srgbClr val="FFFFFF"/>
                </a:gs>
                <a:gs pos="52000">
                  <a:srgbClr val="FFFFFF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4292600" y="311150"/>
            <a:ext cx="3606800" cy="3606800"/>
            <a:chOff x="4292600" y="368300"/>
            <a:chExt cx="3606800" cy="3606800"/>
          </a:xfrm>
        </p:grpSpPr>
        <p:pic>
          <p:nvPicPr>
            <p:cNvPr id="402" name="图片 401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  <a14:imgEffect>
                        <a14:saturation sat="0"/>
                      </a14:imgEffect>
                      <a14:imgEffect>
                        <a14:sharpenSoften amoun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2600" y="368300"/>
              <a:ext cx="3606800" cy="3606800"/>
            </a:xfrm>
            <a:prstGeom prst="rect">
              <a:avLst/>
            </a:prstGeom>
          </p:spPr>
        </p:pic>
        <p:sp>
          <p:nvSpPr>
            <p:cNvPr id="403" name="椭圆 369"/>
            <p:cNvSpPr/>
            <p:nvPr/>
          </p:nvSpPr>
          <p:spPr>
            <a:xfrm rot="3419251">
              <a:off x="4260782" y="1596721"/>
              <a:ext cx="3404643" cy="1348454"/>
            </a:xfrm>
            <a:custGeom>
              <a:avLst/>
              <a:gdLst>
                <a:gd name="connsiteX0" fmla="*/ 0 w 3377610"/>
                <a:gd name="connsiteY0" fmla="*/ 829361 h 1658722"/>
                <a:gd name="connsiteX1" fmla="*/ 1688805 w 3377610"/>
                <a:gd name="connsiteY1" fmla="*/ 0 h 1658722"/>
                <a:gd name="connsiteX2" fmla="*/ 3377610 w 3377610"/>
                <a:gd name="connsiteY2" fmla="*/ 829361 h 1658722"/>
                <a:gd name="connsiteX3" fmla="*/ 1688805 w 3377610"/>
                <a:gd name="connsiteY3" fmla="*/ 1658722 h 1658722"/>
                <a:gd name="connsiteX4" fmla="*/ 0 w 3377610"/>
                <a:gd name="connsiteY4" fmla="*/ 829361 h 1658722"/>
                <a:gd name="connsiteX0-1" fmla="*/ 1688805 w 3377610"/>
                <a:gd name="connsiteY0-2" fmla="*/ 0 h 1658722"/>
                <a:gd name="connsiteX1-3" fmla="*/ 3377610 w 3377610"/>
                <a:gd name="connsiteY1-4" fmla="*/ 829361 h 1658722"/>
                <a:gd name="connsiteX2-5" fmla="*/ 1688805 w 3377610"/>
                <a:gd name="connsiteY2-6" fmla="*/ 1658722 h 1658722"/>
                <a:gd name="connsiteX3-7" fmla="*/ 0 w 3377610"/>
                <a:gd name="connsiteY3-8" fmla="*/ 829361 h 1658722"/>
                <a:gd name="connsiteX4-9" fmla="*/ 1780245 w 3377610"/>
                <a:gd name="connsiteY4-10" fmla="*/ 91440 h 1658722"/>
                <a:gd name="connsiteX0-11" fmla="*/ 1688805 w 3448199"/>
                <a:gd name="connsiteY0-12" fmla="*/ 0 h 1658722"/>
                <a:gd name="connsiteX1-13" fmla="*/ 2987786 w 3448199"/>
                <a:gd name="connsiteY1-14" fmla="*/ 310268 h 1658722"/>
                <a:gd name="connsiteX2-15" fmla="*/ 3377610 w 3448199"/>
                <a:gd name="connsiteY2-16" fmla="*/ 829361 h 1658722"/>
                <a:gd name="connsiteX3-17" fmla="*/ 1688805 w 3448199"/>
                <a:gd name="connsiteY3-18" fmla="*/ 1658722 h 1658722"/>
                <a:gd name="connsiteX4-19" fmla="*/ 0 w 3448199"/>
                <a:gd name="connsiteY4-20" fmla="*/ 829361 h 1658722"/>
                <a:gd name="connsiteX5" fmla="*/ 1780245 w 3448199"/>
                <a:gd name="connsiteY5" fmla="*/ 91440 h 1658722"/>
                <a:gd name="connsiteX0-21" fmla="*/ 1768479 w 3527873"/>
                <a:gd name="connsiteY0-22" fmla="*/ 0 h 1658722"/>
                <a:gd name="connsiteX1-23" fmla="*/ 3067460 w 3527873"/>
                <a:gd name="connsiteY1-24" fmla="*/ 310268 h 1658722"/>
                <a:gd name="connsiteX2-25" fmla="*/ 3457284 w 3527873"/>
                <a:gd name="connsiteY2-26" fmla="*/ 829361 h 1658722"/>
                <a:gd name="connsiteX3-27" fmla="*/ 1768479 w 3527873"/>
                <a:gd name="connsiteY3-28" fmla="*/ 1658722 h 1658722"/>
                <a:gd name="connsiteX4-29" fmla="*/ 79674 w 3527873"/>
                <a:gd name="connsiteY4-30" fmla="*/ 829361 h 1658722"/>
                <a:gd name="connsiteX5-31" fmla="*/ 436286 w 3527873"/>
                <a:gd name="connsiteY5-32" fmla="*/ 327295 h 1658722"/>
                <a:gd name="connsiteX6" fmla="*/ 1859919 w 3527873"/>
                <a:gd name="connsiteY6" fmla="*/ 91440 h 1658722"/>
                <a:gd name="connsiteX0-33" fmla="*/ 3067460 w 3527873"/>
                <a:gd name="connsiteY0-34" fmla="*/ 218828 h 1567282"/>
                <a:gd name="connsiteX1-35" fmla="*/ 3457284 w 3527873"/>
                <a:gd name="connsiteY1-36" fmla="*/ 737921 h 1567282"/>
                <a:gd name="connsiteX2-37" fmla="*/ 1768479 w 3527873"/>
                <a:gd name="connsiteY2-38" fmla="*/ 1567282 h 1567282"/>
                <a:gd name="connsiteX3-39" fmla="*/ 79674 w 3527873"/>
                <a:gd name="connsiteY3-40" fmla="*/ 737921 h 1567282"/>
                <a:gd name="connsiteX4-41" fmla="*/ 436286 w 3527873"/>
                <a:gd name="connsiteY4-42" fmla="*/ 235855 h 1567282"/>
                <a:gd name="connsiteX5-43" fmla="*/ 1859919 w 3527873"/>
                <a:gd name="connsiteY5-44" fmla="*/ 0 h 1567282"/>
                <a:gd name="connsiteX0-45" fmla="*/ 3067460 w 3527873"/>
                <a:gd name="connsiteY0-46" fmla="*/ 0 h 1348454"/>
                <a:gd name="connsiteX1-47" fmla="*/ 3457284 w 3527873"/>
                <a:gd name="connsiteY1-48" fmla="*/ 519093 h 1348454"/>
                <a:gd name="connsiteX2-49" fmla="*/ 1768479 w 3527873"/>
                <a:gd name="connsiteY2-50" fmla="*/ 1348454 h 1348454"/>
                <a:gd name="connsiteX3-51" fmla="*/ 79674 w 3527873"/>
                <a:gd name="connsiteY3-52" fmla="*/ 519093 h 1348454"/>
                <a:gd name="connsiteX4-53" fmla="*/ 436286 w 3527873"/>
                <a:gd name="connsiteY4-54" fmla="*/ 17027 h 1348454"/>
                <a:gd name="connsiteX0-55" fmla="*/ 3006457 w 3466870"/>
                <a:gd name="connsiteY0-56" fmla="*/ 0 h 1348454"/>
                <a:gd name="connsiteX1-57" fmla="*/ 3396281 w 3466870"/>
                <a:gd name="connsiteY1-58" fmla="*/ 519093 h 1348454"/>
                <a:gd name="connsiteX2-59" fmla="*/ 1707476 w 3466870"/>
                <a:gd name="connsiteY2-60" fmla="*/ 1348454 h 1348454"/>
                <a:gd name="connsiteX3-61" fmla="*/ 18671 w 3466870"/>
                <a:gd name="connsiteY3-62" fmla="*/ 519093 h 1348454"/>
                <a:gd name="connsiteX4-63" fmla="*/ 375283 w 3466870"/>
                <a:gd name="connsiteY4-64" fmla="*/ 17027 h 1348454"/>
                <a:gd name="connsiteX0-65" fmla="*/ 3006457 w 3404643"/>
                <a:gd name="connsiteY0-66" fmla="*/ 0 h 1348454"/>
                <a:gd name="connsiteX1-67" fmla="*/ 3396281 w 3404643"/>
                <a:gd name="connsiteY1-68" fmla="*/ 519093 h 1348454"/>
                <a:gd name="connsiteX2-69" fmla="*/ 1707476 w 3404643"/>
                <a:gd name="connsiteY2-70" fmla="*/ 1348454 h 1348454"/>
                <a:gd name="connsiteX3-71" fmla="*/ 18671 w 3404643"/>
                <a:gd name="connsiteY3-72" fmla="*/ 519093 h 1348454"/>
                <a:gd name="connsiteX4-73" fmla="*/ 375283 w 3404643"/>
                <a:gd name="connsiteY4-74" fmla="*/ 17027 h 13484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404643" h="1348454">
                  <a:moveTo>
                    <a:pt x="3006457" y="0"/>
                  </a:moveTo>
                  <a:cubicBezTo>
                    <a:pt x="3287924" y="138227"/>
                    <a:pt x="3443467" y="275218"/>
                    <a:pt x="3396281" y="519093"/>
                  </a:cubicBezTo>
                  <a:cubicBezTo>
                    <a:pt x="3349095" y="762968"/>
                    <a:pt x="2640177" y="1348454"/>
                    <a:pt x="1707476" y="1348454"/>
                  </a:cubicBezTo>
                  <a:cubicBezTo>
                    <a:pt x="774775" y="1348454"/>
                    <a:pt x="88962" y="718133"/>
                    <a:pt x="18671" y="519093"/>
                  </a:cubicBezTo>
                  <a:cubicBezTo>
                    <a:pt x="-51620" y="320053"/>
                    <a:pt x="78576" y="140014"/>
                    <a:pt x="375283" y="17027"/>
                  </a:cubicBezTo>
                </a:path>
              </a:pathLst>
            </a:custGeom>
            <a:noFill/>
            <a:ln>
              <a:solidFill>
                <a:srgbClr val="EFF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4" name="椭圆 403"/>
            <p:cNvSpPr/>
            <p:nvPr/>
          </p:nvSpPr>
          <p:spPr>
            <a:xfrm>
              <a:off x="5575300" y="2870200"/>
              <a:ext cx="177800" cy="177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5" name="椭圆 404"/>
            <p:cNvSpPr/>
            <p:nvPr/>
          </p:nvSpPr>
          <p:spPr>
            <a:xfrm>
              <a:off x="5499100" y="622300"/>
              <a:ext cx="127000" cy="127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6" name="椭圆 405"/>
            <p:cNvSpPr/>
            <p:nvPr/>
          </p:nvSpPr>
          <p:spPr>
            <a:xfrm>
              <a:off x="6388100" y="3454400"/>
              <a:ext cx="127000" cy="127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7" name="椭圆 369"/>
            <p:cNvSpPr/>
            <p:nvPr/>
          </p:nvSpPr>
          <p:spPr>
            <a:xfrm rot="420097">
              <a:off x="4407016" y="1965549"/>
              <a:ext cx="3188374" cy="1067998"/>
            </a:xfrm>
            <a:custGeom>
              <a:avLst/>
              <a:gdLst>
                <a:gd name="connsiteX0" fmla="*/ 0 w 3377610"/>
                <a:gd name="connsiteY0" fmla="*/ 829361 h 1658722"/>
                <a:gd name="connsiteX1" fmla="*/ 1688805 w 3377610"/>
                <a:gd name="connsiteY1" fmla="*/ 0 h 1658722"/>
                <a:gd name="connsiteX2" fmla="*/ 3377610 w 3377610"/>
                <a:gd name="connsiteY2" fmla="*/ 829361 h 1658722"/>
                <a:gd name="connsiteX3" fmla="*/ 1688805 w 3377610"/>
                <a:gd name="connsiteY3" fmla="*/ 1658722 h 1658722"/>
                <a:gd name="connsiteX4" fmla="*/ 0 w 3377610"/>
                <a:gd name="connsiteY4" fmla="*/ 829361 h 1658722"/>
                <a:gd name="connsiteX0-1" fmla="*/ 1688805 w 3377610"/>
                <a:gd name="connsiteY0-2" fmla="*/ 0 h 1658722"/>
                <a:gd name="connsiteX1-3" fmla="*/ 3377610 w 3377610"/>
                <a:gd name="connsiteY1-4" fmla="*/ 829361 h 1658722"/>
                <a:gd name="connsiteX2-5" fmla="*/ 1688805 w 3377610"/>
                <a:gd name="connsiteY2-6" fmla="*/ 1658722 h 1658722"/>
                <a:gd name="connsiteX3-7" fmla="*/ 0 w 3377610"/>
                <a:gd name="connsiteY3-8" fmla="*/ 829361 h 1658722"/>
                <a:gd name="connsiteX4-9" fmla="*/ 1780245 w 3377610"/>
                <a:gd name="connsiteY4-10" fmla="*/ 91440 h 1658722"/>
                <a:gd name="connsiteX0-11" fmla="*/ 1688805 w 3448199"/>
                <a:gd name="connsiteY0-12" fmla="*/ 0 h 1658722"/>
                <a:gd name="connsiteX1-13" fmla="*/ 2987786 w 3448199"/>
                <a:gd name="connsiteY1-14" fmla="*/ 310268 h 1658722"/>
                <a:gd name="connsiteX2-15" fmla="*/ 3377610 w 3448199"/>
                <a:gd name="connsiteY2-16" fmla="*/ 829361 h 1658722"/>
                <a:gd name="connsiteX3-17" fmla="*/ 1688805 w 3448199"/>
                <a:gd name="connsiteY3-18" fmla="*/ 1658722 h 1658722"/>
                <a:gd name="connsiteX4-19" fmla="*/ 0 w 3448199"/>
                <a:gd name="connsiteY4-20" fmla="*/ 829361 h 1658722"/>
                <a:gd name="connsiteX5" fmla="*/ 1780245 w 3448199"/>
                <a:gd name="connsiteY5" fmla="*/ 91440 h 1658722"/>
                <a:gd name="connsiteX0-21" fmla="*/ 1768479 w 3527873"/>
                <a:gd name="connsiteY0-22" fmla="*/ 0 h 1658722"/>
                <a:gd name="connsiteX1-23" fmla="*/ 3067460 w 3527873"/>
                <a:gd name="connsiteY1-24" fmla="*/ 310268 h 1658722"/>
                <a:gd name="connsiteX2-25" fmla="*/ 3457284 w 3527873"/>
                <a:gd name="connsiteY2-26" fmla="*/ 829361 h 1658722"/>
                <a:gd name="connsiteX3-27" fmla="*/ 1768479 w 3527873"/>
                <a:gd name="connsiteY3-28" fmla="*/ 1658722 h 1658722"/>
                <a:gd name="connsiteX4-29" fmla="*/ 79674 w 3527873"/>
                <a:gd name="connsiteY4-30" fmla="*/ 829361 h 1658722"/>
                <a:gd name="connsiteX5-31" fmla="*/ 436286 w 3527873"/>
                <a:gd name="connsiteY5-32" fmla="*/ 327295 h 1658722"/>
                <a:gd name="connsiteX6" fmla="*/ 1859919 w 3527873"/>
                <a:gd name="connsiteY6" fmla="*/ 91440 h 1658722"/>
                <a:gd name="connsiteX0-33" fmla="*/ 3067460 w 3527873"/>
                <a:gd name="connsiteY0-34" fmla="*/ 218828 h 1567282"/>
                <a:gd name="connsiteX1-35" fmla="*/ 3457284 w 3527873"/>
                <a:gd name="connsiteY1-36" fmla="*/ 737921 h 1567282"/>
                <a:gd name="connsiteX2-37" fmla="*/ 1768479 w 3527873"/>
                <a:gd name="connsiteY2-38" fmla="*/ 1567282 h 1567282"/>
                <a:gd name="connsiteX3-39" fmla="*/ 79674 w 3527873"/>
                <a:gd name="connsiteY3-40" fmla="*/ 737921 h 1567282"/>
                <a:gd name="connsiteX4-41" fmla="*/ 436286 w 3527873"/>
                <a:gd name="connsiteY4-42" fmla="*/ 235855 h 1567282"/>
                <a:gd name="connsiteX5-43" fmla="*/ 1859919 w 3527873"/>
                <a:gd name="connsiteY5-44" fmla="*/ 0 h 1567282"/>
                <a:gd name="connsiteX0-45" fmla="*/ 3067460 w 3527873"/>
                <a:gd name="connsiteY0-46" fmla="*/ 0 h 1348454"/>
                <a:gd name="connsiteX1-47" fmla="*/ 3457284 w 3527873"/>
                <a:gd name="connsiteY1-48" fmla="*/ 519093 h 1348454"/>
                <a:gd name="connsiteX2-49" fmla="*/ 1768479 w 3527873"/>
                <a:gd name="connsiteY2-50" fmla="*/ 1348454 h 1348454"/>
                <a:gd name="connsiteX3-51" fmla="*/ 79674 w 3527873"/>
                <a:gd name="connsiteY3-52" fmla="*/ 519093 h 1348454"/>
                <a:gd name="connsiteX4-53" fmla="*/ 436286 w 3527873"/>
                <a:gd name="connsiteY4-54" fmla="*/ 17027 h 1348454"/>
                <a:gd name="connsiteX0-55" fmla="*/ 3006457 w 3466870"/>
                <a:gd name="connsiteY0-56" fmla="*/ 0 h 1348454"/>
                <a:gd name="connsiteX1-57" fmla="*/ 3396281 w 3466870"/>
                <a:gd name="connsiteY1-58" fmla="*/ 519093 h 1348454"/>
                <a:gd name="connsiteX2-59" fmla="*/ 1707476 w 3466870"/>
                <a:gd name="connsiteY2-60" fmla="*/ 1348454 h 1348454"/>
                <a:gd name="connsiteX3-61" fmla="*/ 18671 w 3466870"/>
                <a:gd name="connsiteY3-62" fmla="*/ 519093 h 1348454"/>
                <a:gd name="connsiteX4-63" fmla="*/ 375283 w 3466870"/>
                <a:gd name="connsiteY4-64" fmla="*/ 17027 h 1348454"/>
                <a:gd name="connsiteX0-65" fmla="*/ 3006457 w 3404643"/>
                <a:gd name="connsiteY0-66" fmla="*/ 0 h 1348454"/>
                <a:gd name="connsiteX1-67" fmla="*/ 3396281 w 3404643"/>
                <a:gd name="connsiteY1-68" fmla="*/ 519093 h 1348454"/>
                <a:gd name="connsiteX2-69" fmla="*/ 1707476 w 3404643"/>
                <a:gd name="connsiteY2-70" fmla="*/ 1348454 h 1348454"/>
                <a:gd name="connsiteX3-71" fmla="*/ 18671 w 3404643"/>
                <a:gd name="connsiteY3-72" fmla="*/ 519093 h 1348454"/>
                <a:gd name="connsiteX4-73" fmla="*/ 375283 w 3404643"/>
                <a:gd name="connsiteY4-74" fmla="*/ 17027 h 13484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404643" h="1348454">
                  <a:moveTo>
                    <a:pt x="3006457" y="0"/>
                  </a:moveTo>
                  <a:cubicBezTo>
                    <a:pt x="3287924" y="138227"/>
                    <a:pt x="3443467" y="275218"/>
                    <a:pt x="3396281" y="519093"/>
                  </a:cubicBezTo>
                  <a:cubicBezTo>
                    <a:pt x="3349095" y="762968"/>
                    <a:pt x="2640177" y="1348454"/>
                    <a:pt x="1707476" y="1348454"/>
                  </a:cubicBezTo>
                  <a:cubicBezTo>
                    <a:pt x="774775" y="1348454"/>
                    <a:pt x="88962" y="718133"/>
                    <a:pt x="18671" y="519093"/>
                  </a:cubicBezTo>
                  <a:cubicBezTo>
                    <a:pt x="-51620" y="320053"/>
                    <a:pt x="78576" y="140014"/>
                    <a:pt x="375283" y="17027"/>
                  </a:cubicBezTo>
                </a:path>
              </a:pathLst>
            </a:custGeom>
            <a:noFill/>
            <a:ln>
              <a:solidFill>
                <a:srgbClr val="EFF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8" name="椭圆 407"/>
            <p:cNvSpPr/>
            <p:nvPr/>
          </p:nvSpPr>
          <p:spPr>
            <a:xfrm>
              <a:off x="4394200" y="2159000"/>
              <a:ext cx="127000" cy="127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9" name="椭圆 408"/>
            <p:cNvSpPr/>
            <p:nvPr/>
          </p:nvSpPr>
          <p:spPr>
            <a:xfrm>
              <a:off x="6756400" y="2921000"/>
              <a:ext cx="101600" cy="101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0" name="椭圆 409"/>
            <p:cNvSpPr/>
            <p:nvPr/>
          </p:nvSpPr>
          <p:spPr>
            <a:xfrm>
              <a:off x="7518400" y="2400300"/>
              <a:ext cx="152400" cy="1524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1" name="椭圆 369"/>
            <p:cNvSpPr/>
            <p:nvPr/>
          </p:nvSpPr>
          <p:spPr>
            <a:xfrm rot="17939569">
              <a:off x="4568480" y="1679383"/>
              <a:ext cx="3334440" cy="1042510"/>
            </a:xfrm>
            <a:custGeom>
              <a:avLst/>
              <a:gdLst>
                <a:gd name="connsiteX0" fmla="*/ 0 w 3377610"/>
                <a:gd name="connsiteY0" fmla="*/ 829361 h 1658722"/>
                <a:gd name="connsiteX1" fmla="*/ 1688805 w 3377610"/>
                <a:gd name="connsiteY1" fmla="*/ 0 h 1658722"/>
                <a:gd name="connsiteX2" fmla="*/ 3377610 w 3377610"/>
                <a:gd name="connsiteY2" fmla="*/ 829361 h 1658722"/>
                <a:gd name="connsiteX3" fmla="*/ 1688805 w 3377610"/>
                <a:gd name="connsiteY3" fmla="*/ 1658722 h 1658722"/>
                <a:gd name="connsiteX4" fmla="*/ 0 w 3377610"/>
                <a:gd name="connsiteY4" fmla="*/ 829361 h 1658722"/>
                <a:gd name="connsiteX0-1" fmla="*/ 1688805 w 3377610"/>
                <a:gd name="connsiteY0-2" fmla="*/ 0 h 1658722"/>
                <a:gd name="connsiteX1-3" fmla="*/ 3377610 w 3377610"/>
                <a:gd name="connsiteY1-4" fmla="*/ 829361 h 1658722"/>
                <a:gd name="connsiteX2-5" fmla="*/ 1688805 w 3377610"/>
                <a:gd name="connsiteY2-6" fmla="*/ 1658722 h 1658722"/>
                <a:gd name="connsiteX3-7" fmla="*/ 0 w 3377610"/>
                <a:gd name="connsiteY3-8" fmla="*/ 829361 h 1658722"/>
                <a:gd name="connsiteX4-9" fmla="*/ 1780245 w 3377610"/>
                <a:gd name="connsiteY4-10" fmla="*/ 91440 h 1658722"/>
                <a:gd name="connsiteX0-11" fmla="*/ 1688805 w 3448199"/>
                <a:gd name="connsiteY0-12" fmla="*/ 0 h 1658722"/>
                <a:gd name="connsiteX1-13" fmla="*/ 2987786 w 3448199"/>
                <a:gd name="connsiteY1-14" fmla="*/ 310268 h 1658722"/>
                <a:gd name="connsiteX2-15" fmla="*/ 3377610 w 3448199"/>
                <a:gd name="connsiteY2-16" fmla="*/ 829361 h 1658722"/>
                <a:gd name="connsiteX3-17" fmla="*/ 1688805 w 3448199"/>
                <a:gd name="connsiteY3-18" fmla="*/ 1658722 h 1658722"/>
                <a:gd name="connsiteX4-19" fmla="*/ 0 w 3448199"/>
                <a:gd name="connsiteY4-20" fmla="*/ 829361 h 1658722"/>
                <a:gd name="connsiteX5" fmla="*/ 1780245 w 3448199"/>
                <a:gd name="connsiteY5" fmla="*/ 91440 h 1658722"/>
                <a:gd name="connsiteX0-21" fmla="*/ 1768479 w 3527873"/>
                <a:gd name="connsiteY0-22" fmla="*/ 0 h 1658722"/>
                <a:gd name="connsiteX1-23" fmla="*/ 3067460 w 3527873"/>
                <a:gd name="connsiteY1-24" fmla="*/ 310268 h 1658722"/>
                <a:gd name="connsiteX2-25" fmla="*/ 3457284 w 3527873"/>
                <a:gd name="connsiteY2-26" fmla="*/ 829361 h 1658722"/>
                <a:gd name="connsiteX3-27" fmla="*/ 1768479 w 3527873"/>
                <a:gd name="connsiteY3-28" fmla="*/ 1658722 h 1658722"/>
                <a:gd name="connsiteX4-29" fmla="*/ 79674 w 3527873"/>
                <a:gd name="connsiteY4-30" fmla="*/ 829361 h 1658722"/>
                <a:gd name="connsiteX5-31" fmla="*/ 436286 w 3527873"/>
                <a:gd name="connsiteY5-32" fmla="*/ 327295 h 1658722"/>
                <a:gd name="connsiteX6" fmla="*/ 1859919 w 3527873"/>
                <a:gd name="connsiteY6" fmla="*/ 91440 h 1658722"/>
                <a:gd name="connsiteX0-33" fmla="*/ 3067460 w 3527873"/>
                <a:gd name="connsiteY0-34" fmla="*/ 218828 h 1567282"/>
                <a:gd name="connsiteX1-35" fmla="*/ 3457284 w 3527873"/>
                <a:gd name="connsiteY1-36" fmla="*/ 737921 h 1567282"/>
                <a:gd name="connsiteX2-37" fmla="*/ 1768479 w 3527873"/>
                <a:gd name="connsiteY2-38" fmla="*/ 1567282 h 1567282"/>
                <a:gd name="connsiteX3-39" fmla="*/ 79674 w 3527873"/>
                <a:gd name="connsiteY3-40" fmla="*/ 737921 h 1567282"/>
                <a:gd name="connsiteX4-41" fmla="*/ 436286 w 3527873"/>
                <a:gd name="connsiteY4-42" fmla="*/ 235855 h 1567282"/>
                <a:gd name="connsiteX5-43" fmla="*/ 1859919 w 3527873"/>
                <a:gd name="connsiteY5-44" fmla="*/ 0 h 1567282"/>
                <a:gd name="connsiteX0-45" fmla="*/ 3067460 w 3527873"/>
                <a:gd name="connsiteY0-46" fmla="*/ 0 h 1348454"/>
                <a:gd name="connsiteX1-47" fmla="*/ 3457284 w 3527873"/>
                <a:gd name="connsiteY1-48" fmla="*/ 519093 h 1348454"/>
                <a:gd name="connsiteX2-49" fmla="*/ 1768479 w 3527873"/>
                <a:gd name="connsiteY2-50" fmla="*/ 1348454 h 1348454"/>
                <a:gd name="connsiteX3-51" fmla="*/ 79674 w 3527873"/>
                <a:gd name="connsiteY3-52" fmla="*/ 519093 h 1348454"/>
                <a:gd name="connsiteX4-53" fmla="*/ 436286 w 3527873"/>
                <a:gd name="connsiteY4-54" fmla="*/ 17027 h 1348454"/>
                <a:gd name="connsiteX0-55" fmla="*/ 3006457 w 3466870"/>
                <a:gd name="connsiteY0-56" fmla="*/ 0 h 1348454"/>
                <a:gd name="connsiteX1-57" fmla="*/ 3396281 w 3466870"/>
                <a:gd name="connsiteY1-58" fmla="*/ 519093 h 1348454"/>
                <a:gd name="connsiteX2-59" fmla="*/ 1707476 w 3466870"/>
                <a:gd name="connsiteY2-60" fmla="*/ 1348454 h 1348454"/>
                <a:gd name="connsiteX3-61" fmla="*/ 18671 w 3466870"/>
                <a:gd name="connsiteY3-62" fmla="*/ 519093 h 1348454"/>
                <a:gd name="connsiteX4-63" fmla="*/ 375283 w 3466870"/>
                <a:gd name="connsiteY4-64" fmla="*/ 17027 h 1348454"/>
                <a:gd name="connsiteX0-65" fmla="*/ 3006457 w 3404643"/>
                <a:gd name="connsiteY0-66" fmla="*/ 0 h 1348454"/>
                <a:gd name="connsiteX1-67" fmla="*/ 3396281 w 3404643"/>
                <a:gd name="connsiteY1-68" fmla="*/ 519093 h 1348454"/>
                <a:gd name="connsiteX2-69" fmla="*/ 1707476 w 3404643"/>
                <a:gd name="connsiteY2-70" fmla="*/ 1348454 h 1348454"/>
                <a:gd name="connsiteX3-71" fmla="*/ 18671 w 3404643"/>
                <a:gd name="connsiteY3-72" fmla="*/ 519093 h 1348454"/>
                <a:gd name="connsiteX4-73" fmla="*/ 375283 w 3404643"/>
                <a:gd name="connsiteY4-74" fmla="*/ 17027 h 134845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3404643" h="1348454">
                  <a:moveTo>
                    <a:pt x="3006457" y="0"/>
                  </a:moveTo>
                  <a:cubicBezTo>
                    <a:pt x="3287924" y="138227"/>
                    <a:pt x="3443467" y="275218"/>
                    <a:pt x="3396281" y="519093"/>
                  </a:cubicBezTo>
                  <a:cubicBezTo>
                    <a:pt x="3349095" y="762968"/>
                    <a:pt x="2640177" y="1348454"/>
                    <a:pt x="1707476" y="1348454"/>
                  </a:cubicBezTo>
                  <a:cubicBezTo>
                    <a:pt x="774775" y="1348454"/>
                    <a:pt x="88962" y="718133"/>
                    <a:pt x="18671" y="519093"/>
                  </a:cubicBezTo>
                  <a:cubicBezTo>
                    <a:pt x="-51620" y="320053"/>
                    <a:pt x="78576" y="140014"/>
                    <a:pt x="375283" y="17027"/>
                  </a:cubicBezTo>
                </a:path>
              </a:pathLst>
            </a:custGeom>
            <a:noFill/>
            <a:ln>
              <a:solidFill>
                <a:srgbClr val="EFF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2" name="椭圆 411"/>
            <p:cNvSpPr/>
            <p:nvPr/>
          </p:nvSpPr>
          <p:spPr>
            <a:xfrm>
              <a:off x="6756400" y="584200"/>
              <a:ext cx="101600" cy="101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3" name="椭圆 412"/>
            <p:cNvSpPr/>
            <p:nvPr/>
          </p:nvSpPr>
          <p:spPr>
            <a:xfrm>
              <a:off x="5384800" y="3505200"/>
              <a:ext cx="127000" cy="127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4" name="圆角矩形 413"/>
          <p:cNvSpPr>
            <a:spLocks noChangeAspect="1"/>
          </p:cNvSpPr>
          <p:nvPr/>
        </p:nvSpPr>
        <p:spPr>
          <a:xfrm rot="14404110">
            <a:off x="11519485" y="-3237815"/>
            <a:ext cx="106544" cy="23583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5" name="圆角矩形 414"/>
          <p:cNvSpPr>
            <a:spLocks noChangeAspect="1"/>
          </p:cNvSpPr>
          <p:nvPr/>
        </p:nvSpPr>
        <p:spPr>
          <a:xfrm rot="14404110">
            <a:off x="14336611" y="169996"/>
            <a:ext cx="69619" cy="154102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6" name="圆角矩形 415"/>
          <p:cNvSpPr>
            <a:spLocks noChangeAspect="1"/>
          </p:cNvSpPr>
          <p:nvPr/>
        </p:nvSpPr>
        <p:spPr>
          <a:xfrm rot="14404110">
            <a:off x="13550500" y="-1728032"/>
            <a:ext cx="55003" cy="121749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7" name="圆角矩形 416"/>
          <p:cNvSpPr>
            <a:spLocks noChangeAspect="1"/>
          </p:cNvSpPr>
          <p:nvPr/>
        </p:nvSpPr>
        <p:spPr>
          <a:xfrm rot="14404110" flipH="1">
            <a:off x="8532552" y="-4359125"/>
            <a:ext cx="108852" cy="240944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8" name="圆角矩形 417"/>
          <p:cNvSpPr>
            <a:spLocks noChangeAspect="1"/>
          </p:cNvSpPr>
          <p:nvPr/>
        </p:nvSpPr>
        <p:spPr>
          <a:xfrm rot="14404110">
            <a:off x="14376985" y="1677085"/>
            <a:ext cx="106544" cy="23583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FFFF"/>
              </a:gs>
              <a:gs pos="67000">
                <a:srgbClr val="FFFFFF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9" name="文本框 418"/>
          <p:cNvSpPr txBox="1">
            <a:spLocks noChangeAspect="1"/>
          </p:cNvSpPr>
          <p:nvPr/>
        </p:nvSpPr>
        <p:spPr>
          <a:xfrm>
            <a:off x="4022633" y="2814601"/>
            <a:ext cx="36000" cy="36000"/>
          </a:xfrm>
          <a:prstGeom prst="rect">
            <a:avLst/>
          </a:prstGeom>
          <a:noFill/>
        </p:spPr>
        <p:txBody>
          <a:bodyPr vert="horz" rtlCol="0">
            <a:prstTxWarp prst="textPlain">
              <a:avLst/>
            </a:prstTxWarp>
            <a:spAutoFit/>
          </a:bodyPr>
          <a:lstStyle/>
          <a:p>
            <a:pPr>
              <a:lnSpc>
                <a:spcPct val="0"/>
              </a:lnSpc>
            </a:pPr>
            <a:r>
              <a:rPr lang="zh-CN" altLang="en-US" spc="-10000">
                <a:solidFill>
                  <a:schemeClr val="bg1"/>
                </a:solidFill>
              </a:rPr>
              <a:t>●●●●●●●●●●●●●●●●●●●●●●●●●●●●●●●●●●●●●●●●●●●●●●●●●●</a:t>
            </a:r>
            <a:endParaRPr lang="zh-CN" altLang="en-US" spc="-10000" dirty="0">
              <a:solidFill>
                <a:schemeClr val="bg1"/>
              </a:solidFill>
            </a:endParaRPr>
          </a:p>
        </p:txBody>
      </p:sp>
      <p:sp>
        <p:nvSpPr>
          <p:cNvPr id="420" name="文本框 419"/>
          <p:cNvSpPr txBox="1">
            <a:spLocks noChangeAspect="1"/>
          </p:cNvSpPr>
          <p:nvPr/>
        </p:nvSpPr>
        <p:spPr>
          <a:xfrm>
            <a:off x="6011453" y="2319301"/>
            <a:ext cx="36000" cy="36000"/>
          </a:xfrm>
          <a:prstGeom prst="rect">
            <a:avLst/>
          </a:prstGeom>
          <a:noFill/>
        </p:spPr>
        <p:txBody>
          <a:bodyPr vert="horz" rtlCol="0">
            <a:prstTxWarp prst="textPlain">
              <a:avLst/>
            </a:prstTxWarp>
            <a:spAutoFit/>
          </a:bodyPr>
          <a:lstStyle/>
          <a:p>
            <a:pPr>
              <a:lnSpc>
                <a:spcPct val="0"/>
              </a:lnSpc>
            </a:pPr>
            <a:r>
              <a:rPr lang="zh-CN" altLang="en-US" spc="-10000">
                <a:solidFill>
                  <a:schemeClr val="bg1"/>
                </a:solidFill>
              </a:rPr>
              <a:t>●●●●●●●●●●●●●●●●●●●●●●●●●●●●●●●●●●●●●●●●●●●●●●●●●●</a:t>
            </a:r>
            <a:endParaRPr lang="zh-CN" altLang="en-US" spc="-10000" dirty="0">
              <a:solidFill>
                <a:schemeClr val="bg1"/>
              </a:solidFill>
            </a:endParaRPr>
          </a:p>
        </p:txBody>
      </p:sp>
      <p:sp>
        <p:nvSpPr>
          <p:cNvPr id="422" name="矩形 421"/>
          <p:cNvSpPr/>
          <p:nvPr/>
        </p:nvSpPr>
        <p:spPr>
          <a:xfrm>
            <a:off x="3689287" y="3947881"/>
            <a:ext cx="4813427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66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</a:gradFill>
                <a:latin typeface="+mn-ea"/>
                <a:cs typeface="Times New Roman" panose="02020603050405020304" pitchFamily="18" charset="0"/>
              </a:rPr>
              <a:t>感谢倾听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" dur="150" fill="hold"/>
                                        <p:tgtEl>
                                          <p:spTgt spid="40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accel="50000" decel="5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2" dur="150" fill="hold"/>
                                        <p:tgtEl>
                                          <p:spTgt spid="401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" presetClass="emph" presetSubtype="0" accel="50000" decel="50000" autoRev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0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9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Scale>
                                      <p:cBhvr>
                                        <p:cTn id="30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</p:cBhvr>
                                      <p:to x="1000" y="1000"/>
                                    </p:animScale>
                                    <p:anim to="" calcmode="lin" valueType="num">
                                      <p:cBhvr>
                                        <p:cTn id="31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*rand(1)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*rand(1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sin(rand(360))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0" presetClass="entr" presetSubtype="0" repeatCount="indefinite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5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Scale>
                                      <p:cBhvr>
                                        <p:cTn id="36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</p:cBhvr>
                                      <p:to x="1000" y="1000"/>
                                    </p:animScale>
                                    <p:anim to="" calcmode="lin" valueType="num">
                                      <p:cBhvr>
                                        <p:cTn id="37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*rand(1)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*rand(1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sin(rand(360))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0" presetClass="entr" presetSubtype="0" repeatCount="indefinite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909 0.07986 L -1.12409 1.18912 " pathEditMode="relative" rAng="0" ptsTypes="AA">
                                      <p:cBhvr>
                                        <p:cTn id="4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750" y="5546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entr" presetSubtype="0" repeatCount="indefinite" accel="5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0.04909 0.07986 L -1.1293 1.25208 " pathEditMode="relative" rAng="0" ptsTypes="AA">
                                      <p:cBhvr>
                                        <p:cTn id="42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010" y="5861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entr" presetSubtype="0" repeatCount="indefinite" ac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4909 0.07986 L -1.34753 1.39606 " pathEditMode="relative" rAng="0" ptsTypes="AA">
                                      <p:cBhvr>
                                        <p:cTn id="44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922" y="6581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entr" presetSubtype="0" repeatCount="indefinite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909 0.07986 L -1.07305 1.13773 " pathEditMode="relative" rAng="0" ptsTypes="AA">
                                      <p:cBhvr>
                                        <p:cTn id="4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198" y="52894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entr" presetSubtype="0" repeatCount="indefinite" accel="5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0.04913632 0.07996778 L -0.9979683 1.054288 E" pathEditMode="relative">
                                      <p:cBhvr>
                                        <p:cTn id="48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9" presetID="50" presetClass="entr" presetSubtype="0" decel="100000" fill="hold" grpId="0" nodeType="withEffect">
                                  <p:stCondLst>
                                    <p:cond delay="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grpId="1" nodeType="withEffect">
                                  <p:stCondLst>
                                    <p:cond delay="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0.05741 L 0 -0.02801 " pathEditMode="relative" rAng="0" ptsTypes="AA">
                                      <p:cBhvr>
                                        <p:cTn id="55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282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2" nodeType="withEffect">
                                  <p:stCondLst>
                                    <p:cond delay="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-0.02801 L 0 -1.48148E-6 " pathEditMode="relative" rAng="0" ptsTypes="AA">
                                      <p:cBhvr>
                                        <p:cTn id="57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1" grpId="0" animBg="1"/>
      <p:bldP spid="382" grpId="0" animBg="1"/>
      <p:bldP spid="414" grpId="0" animBg="1"/>
      <p:bldP spid="415" grpId="0" animBg="1"/>
      <p:bldP spid="416" grpId="0" animBg="1"/>
      <p:bldP spid="417" grpId="0" animBg="1"/>
      <p:bldP spid="418" grpId="0" animBg="1"/>
      <p:bldP spid="419" grpId="0"/>
      <p:bldP spid="420" grpId="0"/>
      <p:bldP spid="422" grpId="0"/>
      <p:bldP spid="422" grpId="1"/>
      <p:bldP spid="422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-355600" y="1591735"/>
            <a:ext cx="12937068" cy="1219198"/>
            <a:chOff x="-355600" y="897467"/>
            <a:chExt cx="12937068" cy="2607734"/>
          </a:xfrm>
        </p:grpSpPr>
        <p:sp>
          <p:nvSpPr>
            <p:cNvPr id="17" name="任意多边形 16"/>
            <p:cNvSpPr/>
            <p:nvPr/>
          </p:nvSpPr>
          <p:spPr>
            <a:xfrm>
              <a:off x="-355600" y="897467"/>
              <a:ext cx="4385733" cy="2607734"/>
            </a:xfrm>
            <a:custGeom>
              <a:avLst/>
              <a:gdLst>
                <a:gd name="connsiteX0" fmla="*/ 0 w 4385733"/>
                <a:gd name="connsiteY0" fmla="*/ 1303867 h 2607734"/>
                <a:gd name="connsiteX1" fmla="*/ 1134533 w 4385733"/>
                <a:gd name="connsiteY1" fmla="*/ 1303867 h 2607734"/>
                <a:gd name="connsiteX2" fmla="*/ 1354667 w 4385733"/>
                <a:gd name="connsiteY2" fmla="*/ 355600 h 2607734"/>
                <a:gd name="connsiteX3" fmla="*/ 1862667 w 4385733"/>
                <a:gd name="connsiteY3" fmla="*/ 2032000 h 2607734"/>
                <a:gd name="connsiteX4" fmla="*/ 2235200 w 4385733"/>
                <a:gd name="connsiteY4" fmla="*/ 846667 h 2607734"/>
                <a:gd name="connsiteX5" fmla="*/ 2336800 w 4385733"/>
                <a:gd name="connsiteY5" fmla="*/ 1371600 h 2607734"/>
                <a:gd name="connsiteX6" fmla="*/ 2997200 w 4385733"/>
                <a:gd name="connsiteY6" fmla="*/ 1371600 h 2607734"/>
                <a:gd name="connsiteX7" fmla="*/ 3318933 w 4385733"/>
                <a:gd name="connsiteY7" fmla="*/ 0 h 2607734"/>
                <a:gd name="connsiteX8" fmla="*/ 3623733 w 4385733"/>
                <a:gd name="connsiteY8" fmla="*/ 2607734 h 2607734"/>
                <a:gd name="connsiteX9" fmla="*/ 3911600 w 4385733"/>
                <a:gd name="connsiteY9" fmla="*/ 1303867 h 2607734"/>
                <a:gd name="connsiteX10" fmla="*/ 4385733 w 4385733"/>
                <a:gd name="connsiteY10" fmla="*/ 1303867 h 260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85733" h="2607734">
                  <a:moveTo>
                    <a:pt x="0" y="1303867"/>
                  </a:moveTo>
                  <a:lnTo>
                    <a:pt x="1134533" y="1303867"/>
                  </a:lnTo>
                  <a:lnTo>
                    <a:pt x="1354667" y="355600"/>
                  </a:lnTo>
                  <a:lnTo>
                    <a:pt x="1862667" y="2032000"/>
                  </a:lnTo>
                  <a:lnTo>
                    <a:pt x="2235200" y="846667"/>
                  </a:lnTo>
                  <a:lnTo>
                    <a:pt x="2336800" y="1371600"/>
                  </a:lnTo>
                  <a:lnTo>
                    <a:pt x="2997200" y="1371600"/>
                  </a:lnTo>
                  <a:lnTo>
                    <a:pt x="3318933" y="0"/>
                  </a:lnTo>
                  <a:lnTo>
                    <a:pt x="3623733" y="2607734"/>
                  </a:lnTo>
                  <a:lnTo>
                    <a:pt x="3911600" y="1303867"/>
                  </a:lnTo>
                  <a:lnTo>
                    <a:pt x="4385733" y="1303867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rgbClr val="2A313D">
                      <a:alpha val="3600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7874002" y="1151468"/>
              <a:ext cx="4707466" cy="2099733"/>
            </a:xfrm>
            <a:custGeom>
              <a:avLst/>
              <a:gdLst>
                <a:gd name="connsiteX0" fmla="*/ 0 w 4707466"/>
                <a:gd name="connsiteY0" fmla="*/ 999067 h 2099733"/>
                <a:gd name="connsiteX1" fmla="*/ 728133 w 4707466"/>
                <a:gd name="connsiteY1" fmla="*/ 999067 h 2099733"/>
                <a:gd name="connsiteX2" fmla="*/ 1083733 w 4707466"/>
                <a:gd name="connsiteY2" fmla="*/ 0 h 2099733"/>
                <a:gd name="connsiteX3" fmla="*/ 1473200 w 4707466"/>
                <a:gd name="connsiteY3" fmla="*/ 2099733 h 2099733"/>
                <a:gd name="connsiteX4" fmla="*/ 1710266 w 4707466"/>
                <a:gd name="connsiteY4" fmla="*/ 203200 h 2099733"/>
                <a:gd name="connsiteX5" fmla="*/ 1930400 w 4707466"/>
                <a:gd name="connsiteY5" fmla="*/ 1744133 h 2099733"/>
                <a:gd name="connsiteX6" fmla="*/ 2048933 w 4707466"/>
                <a:gd name="connsiteY6" fmla="*/ 829733 h 2099733"/>
                <a:gd name="connsiteX7" fmla="*/ 2861733 w 4707466"/>
                <a:gd name="connsiteY7" fmla="*/ 829733 h 2099733"/>
                <a:gd name="connsiteX8" fmla="*/ 3031066 w 4707466"/>
                <a:gd name="connsiteY8" fmla="*/ 1693333 h 2099733"/>
                <a:gd name="connsiteX9" fmla="*/ 3302000 w 4707466"/>
                <a:gd name="connsiteY9" fmla="*/ 169333 h 2099733"/>
                <a:gd name="connsiteX10" fmla="*/ 3572933 w 4707466"/>
                <a:gd name="connsiteY10" fmla="*/ 999067 h 2099733"/>
                <a:gd name="connsiteX11" fmla="*/ 4707466 w 4707466"/>
                <a:gd name="connsiteY11" fmla="*/ 999067 h 2099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07466" h="2099733">
                  <a:moveTo>
                    <a:pt x="0" y="999067"/>
                  </a:moveTo>
                  <a:lnTo>
                    <a:pt x="728133" y="999067"/>
                  </a:lnTo>
                  <a:lnTo>
                    <a:pt x="1083733" y="0"/>
                  </a:lnTo>
                  <a:lnTo>
                    <a:pt x="1473200" y="2099733"/>
                  </a:lnTo>
                  <a:lnTo>
                    <a:pt x="1710266" y="203200"/>
                  </a:lnTo>
                  <a:lnTo>
                    <a:pt x="1930400" y="1744133"/>
                  </a:lnTo>
                  <a:lnTo>
                    <a:pt x="2048933" y="829733"/>
                  </a:lnTo>
                  <a:lnTo>
                    <a:pt x="2861733" y="829733"/>
                  </a:lnTo>
                  <a:lnTo>
                    <a:pt x="3031066" y="1693333"/>
                  </a:lnTo>
                  <a:lnTo>
                    <a:pt x="3302000" y="169333"/>
                  </a:lnTo>
                  <a:lnTo>
                    <a:pt x="3572933" y="999067"/>
                  </a:lnTo>
                  <a:lnTo>
                    <a:pt x="4707466" y="999067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rgbClr val="2A313D">
                      <a:alpha val="36000"/>
                    </a:srgbClr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1" name="矩形 120"/>
          <p:cNvSpPr/>
          <p:nvPr/>
        </p:nvSpPr>
        <p:spPr>
          <a:xfrm>
            <a:off x="5882958" y="4650168"/>
            <a:ext cx="210228" cy="226404"/>
          </a:xfrm>
          <a:prstGeom prst="rect">
            <a:avLst/>
          </a:prstGeom>
        </p:spPr>
        <p:txBody>
          <a:bodyPr wrap="square">
            <a:prstTxWarp prst="textPlain">
              <a:avLst/>
            </a:prstTxWarp>
            <a:spAutoFit/>
          </a:bodyPr>
          <a:lstStyle/>
          <a:p>
            <a:pPr algn="ctr"/>
            <a:r>
              <a:rPr lang="zh-CN" altLang="en-US" spc="-10000" baseline="-25000"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76000">
                      <a:schemeClr val="bg1"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rPr>
              <a:t>●●●●●●●●●●●●●●●●●●●●●●●●●●●●●●</a:t>
            </a:r>
            <a:endParaRPr lang="zh-CN" altLang="en-US" spc="-10000" baseline="-25000" dirty="0">
              <a:gradFill>
                <a:gsLst>
                  <a:gs pos="0">
                    <a:schemeClr val="bg1">
                      <a:alpha val="70000"/>
                    </a:schemeClr>
                  </a:gs>
                  <a:gs pos="7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5882958" y="4650168"/>
            <a:ext cx="210228" cy="226404"/>
          </a:xfrm>
          <a:prstGeom prst="rect">
            <a:avLst/>
          </a:prstGeom>
        </p:spPr>
        <p:txBody>
          <a:bodyPr wrap="square">
            <a:prstTxWarp prst="textPlain">
              <a:avLst/>
            </a:prstTxWarp>
            <a:spAutoFit/>
          </a:bodyPr>
          <a:lstStyle/>
          <a:p>
            <a:pPr algn="ctr"/>
            <a:r>
              <a:rPr lang="zh-CN" altLang="en-US" spc="-10000" baseline="-25000"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76000">
                      <a:schemeClr val="bg1"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rPr>
              <a:t>●●●●●●●●●●●●●●●●●●●●●●●●●●●●●●</a:t>
            </a:r>
            <a:endParaRPr lang="zh-CN" altLang="en-US" spc="-10000" baseline="-25000" dirty="0">
              <a:gradFill>
                <a:gsLst>
                  <a:gs pos="0">
                    <a:schemeClr val="bg1">
                      <a:alpha val="70000"/>
                    </a:schemeClr>
                  </a:gs>
                  <a:gs pos="7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</a:endParaRPr>
          </a:p>
        </p:txBody>
      </p:sp>
      <p:pic>
        <p:nvPicPr>
          <p:cNvPr id="134" name="图片 13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543" y="-261839"/>
            <a:ext cx="5177528" cy="517752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828184" y="528013"/>
            <a:ext cx="1591734" cy="4413442"/>
          </a:xfrm>
          <a:custGeom>
            <a:avLst/>
            <a:gdLst/>
            <a:ahLst/>
            <a:cxnLst/>
            <a:rect l="l" t="t" r="r" b="b"/>
            <a:pathLst>
              <a:path w="170260" h="472083">
                <a:moveTo>
                  <a:pt x="47625" y="0"/>
                </a:moveTo>
                <a:lnTo>
                  <a:pt x="170260" y="0"/>
                </a:lnTo>
                <a:lnTo>
                  <a:pt x="170260" y="472083"/>
                </a:lnTo>
                <a:lnTo>
                  <a:pt x="88702" y="472083"/>
                </a:lnTo>
                <a:lnTo>
                  <a:pt x="88702" y="83940"/>
                </a:lnTo>
                <a:lnTo>
                  <a:pt x="0" y="83940"/>
                </a:lnTo>
                <a:close/>
              </a:path>
            </a:pathLst>
          </a:custGeom>
          <a:gradFill flip="none" rotWithShape="1">
            <a:gsLst>
              <a:gs pos="50000">
                <a:srgbClr val="7D818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1E222C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4800" dirty="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20695" y="4470400"/>
            <a:ext cx="5935980" cy="156845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100000">
                      <a:srgbClr val="7D8188"/>
                    </a:gs>
                    <a:gs pos="0">
                      <a:schemeClr val="accent1">
                        <a:lumMod val="5000"/>
                        <a:lumOff val="95000"/>
                      </a:schemeClr>
                    </a:gs>
                  </a:gsLst>
                  <a:lin ang="5400000" scaled="1"/>
                </a:gra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项目介绍</a:t>
            </a:r>
          </a:p>
        </p:txBody>
      </p:sp>
      <p:sp>
        <p:nvSpPr>
          <p:cNvPr id="9" name="矩形 8"/>
          <p:cNvSpPr/>
          <p:nvPr/>
        </p:nvSpPr>
        <p:spPr>
          <a:xfrm>
            <a:off x="5186004" y="6036217"/>
            <a:ext cx="163893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introduce</a:t>
            </a:r>
          </a:p>
        </p:txBody>
      </p:sp>
      <p:sp>
        <p:nvSpPr>
          <p:cNvPr id="11" name="任意多边形 10"/>
          <p:cNvSpPr/>
          <p:nvPr/>
        </p:nvSpPr>
        <p:spPr>
          <a:xfrm>
            <a:off x="5568743" y="3556001"/>
            <a:ext cx="1174958" cy="738337"/>
          </a:xfrm>
          <a:custGeom>
            <a:avLst/>
            <a:gdLst>
              <a:gd name="connsiteX0" fmla="*/ 84846 w 1483884"/>
              <a:gd name="connsiteY0" fmla="*/ 3556000 h 3556000"/>
              <a:gd name="connsiteX1" fmla="*/ 1439513 w 1483884"/>
              <a:gd name="connsiteY1" fmla="*/ 2878666 h 3556000"/>
              <a:gd name="connsiteX2" fmla="*/ 1050046 w 1483884"/>
              <a:gd name="connsiteY2" fmla="*/ 1761066 h 3556000"/>
              <a:gd name="connsiteX3" fmla="*/ 179 w 1483884"/>
              <a:gd name="connsiteY3" fmla="*/ 846666 h 3556000"/>
              <a:gd name="connsiteX4" fmla="*/ 1134713 w 1483884"/>
              <a:gd name="connsiteY4" fmla="*/ 0 h 3556000"/>
              <a:gd name="connsiteX0-1" fmla="*/ 84667 w 1439524"/>
              <a:gd name="connsiteY0-2" fmla="*/ 3556000 h 3556000"/>
              <a:gd name="connsiteX1-3" fmla="*/ 1439334 w 1439524"/>
              <a:gd name="connsiteY1-4" fmla="*/ 2878666 h 3556000"/>
              <a:gd name="connsiteX2-5" fmla="*/ 0 w 1439524"/>
              <a:gd name="connsiteY2-6" fmla="*/ 846666 h 3556000"/>
              <a:gd name="connsiteX3-7" fmla="*/ 1134534 w 1439524"/>
              <a:gd name="connsiteY3-8" fmla="*/ 0 h 3556000"/>
              <a:gd name="connsiteX0-9" fmla="*/ 87800 w 1455354"/>
              <a:gd name="connsiteY0-10" fmla="*/ 3556000 h 3556000"/>
              <a:gd name="connsiteX1-11" fmla="*/ 1455167 w 1455354"/>
              <a:gd name="connsiteY1-12" fmla="*/ 2383366 h 3556000"/>
              <a:gd name="connsiteX2-13" fmla="*/ 3133 w 1455354"/>
              <a:gd name="connsiteY2-14" fmla="*/ 846666 h 3556000"/>
              <a:gd name="connsiteX3-15" fmla="*/ 1137667 w 1455354"/>
              <a:gd name="connsiteY3-16" fmla="*/ 0 h 3556000"/>
              <a:gd name="connsiteX0-17" fmla="*/ 87800 w 1455354"/>
              <a:gd name="connsiteY0-18" fmla="*/ 3556000 h 3556000"/>
              <a:gd name="connsiteX1-19" fmla="*/ 1455167 w 1455354"/>
              <a:gd name="connsiteY1-20" fmla="*/ 2383366 h 3556000"/>
              <a:gd name="connsiteX2-21" fmla="*/ 3133 w 1455354"/>
              <a:gd name="connsiteY2-22" fmla="*/ 846666 h 3556000"/>
              <a:gd name="connsiteX3-23" fmla="*/ 1137667 w 1455354"/>
              <a:gd name="connsiteY3-24" fmla="*/ 0 h 3556000"/>
              <a:gd name="connsiteX0-25" fmla="*/ 87800 w 1455354"/>
              <a:gd name="connsiteY0-26" fmla="*/ 3556000 h 3556000"/>
              <a:gd name="connsiteX1-27" fmla="*/ 1455167 w 1455354"/>
              <a:gd name="connsiteY1-28" fmla="*/ 2383366 h 3556000"/>
              <a:gd name="connsiteX2-29" fmla="*/ 3133 w 1455354"/>
              <a:gd name="connsiteY2-30" fmla="*/ 1100666 h 3556000"/>
              <a:gd name="connsiteX3-31" fmla="*/ 1137667 w 1455354"/>
              <a:gd name="connsiteY3-32" fmla="*/ 0 h 3556000"/>
              <a:gd name="connsiteX0-33" fmla="*/ 85316 w 1452870"/>
              <a:gd name="connsiteY0-34" fmla="*/ 3556000 h 3556000"/>
              <a:gd name="connsiteX1-35" fmla="*/ 1452683 w 1452870"/>
              <a:gd name="connsiteY1-36" fmla="*/ 2383366 h 3556000"/>
              <a:gd name="connsiteX2-37" fmla="*/ 649 w 1452870"/>
              <a:gd name="connsiteY2-38" fmla="*/ 1100666 h 3556000"/>
              <a:gd name="connsiteX3-39" fmla="*/ 1135183 w 1452870"/>
              <a:gd name="connsiteY3-40" fmla="*/ 0 h 3556000"/>
              <a:gd name="connsiteX0-41" fmla="*/ 92239 w 1459793"/>
              <a:gd name="connsiteY0-42" fmla="*/ 3581400 h 3581400"/>
              <a:gd name="connsiteX1-43" fmla="*/ 1459606 w 1459793"/>
              <a:gd name="connsiteY1-44" fmla="*/ 2408766 h 3581400"/>
              <a:gd name="connsiteX2-45" fmla="*/ 7572 w 1459793"/>
              <a:gd name="connsiteY2-46" fmla="*/ 1126066 h 3581400"/>
              <a:gd name="connsiteX3-47" fmla="*/ 1002406 w 1459793"/>
              <a:gd name="connsiteY3-48" fmla="*/ 0 h 3581400"/>
              <a:gd name="connsiteX0-49" fmla="*/ 84667 w 1452221"/>
              <a:gd name="connsiteY0-50" fmla="*/ 2455334 h 2455334"/>
              <a:gd name="connsiteX1-51" fmla="*/ 1452034 w 1452221"/>
              <a:gd name="connsiteY1-52" fmla="*/ 1282700 h 2455334"/>
              <a:gd name="connsiteX2-53" fmla="*/ 0 w 1452221"/>
              <a:gd name="connsiteY2-54" fmla="*/ 0 h 2455334"/>
              <a:gd name="connsiteX0-55" fmla="*/ 84667 w 1493480"/>
              <a:gd name="connsiteY0-56" fmla="*/ 2455334 h 2455334"/>
              <a:gd name="connsiteX1-57" fmla="*/ 1452034 w 1493480"/>
              <a:gd name="connsiteY1-58" fmla="*/ 1282700 h 2455334"/>
              <a:gd name="connsiteX2-59" fmla="*/ 1037168 w 1493480"/>
              <a:gd name="connsiteY2-60" fmla="*/ 821267 h 2455334"/>
              <a:gd name="connsiteX3-61" fmla="*/ 0 w 1493480"/>
              <a:gd name="connsiteY3-62" fmla="*/ 0 h 2455334"/>
              <a:gd name="connsiteX0-63" fmla="*/ 84667 w 1453230"/>
              <a:gd name="connsiteY0-64" fmla="*/ 2455334 h 2455334"/>
              <a:gd name="connsiteX1-65" fmla="*/ 1452034 w 1453230"/>
              <a:gd name="connsiteY1-66" fmla="*/ 1282700 h 2455334"/>
              <a:gd name="connsiteX2-67" fmla="*/ 1037168 w 1453230"/>
              <a:gd name="connsiteY2-68" fmla="*/ 821267 h 2455334"/>
              <a:gd name="connsiteX3-69" fmla="*/ 0 w 1453230"/>
              <a:gd name="connsiteY3-70" fmla="*/ 0 h 2455334"/>
              <a:gd name="connsiteX0-71" fmla="*/ 84667 w 1501108"/>
              <a:gd name="connsiteY0-72" fmla="*/ 2455334 h 2455334"/>
              <a:gd name="connsiteX1-73" fmla="*/ 1452034 w 1501108"/>
              <a:gd name="connsiteY1-74" fmla="*/ 1282700 h 2455334"/>
              <a:gd name="connsiteX2-75" fmla="*/ 1084793 w 1501108"/>
              <a:gd name="connsiteY2-76" fmla="*/ 854605 h 2455334"/>
              <a:gd name="connsiteX3-77" fmla="*/ 0 w 1501108"/>
              <a:gd name="connsiteY3-78" fmla="*/ 0 h 2455334"/>
              <a:gd name="connsiteX0-79" fmla="*/ 84667 w 1453713"/>
              <a:gd name="connsiteY0-80" fmla="*/ 2455334 h 2455334"/>
              <a:gd name="connsiteX1-81" fmla="*/ 1452034 w 1453713"/>
              <a:gd name="connsiteY1-82" fmla="*/ 1282700 h 2455334"/>
              <a:gd name="connsiteX2-83" fmla="*/ 1084793 w 1453713"/>
              <a:gd name="connsiteY2-84" fmla="*/ 854605 h 2455334"/>
              <a:gd name="connsiteX3-85" fmla="*/ 0 w 1453713"/>
              <a:gd name="connsiteY3-86" fmla="*/ 0 h 2455334"/>
              <a:gd name="connsiteX0-87" fmla="*/ 84667 w 1453713"/>
              <a:gd name="connsiteY0-88" fmla="*/ 2455334 h 2455334"/>
              <a:gd name="connsiteX1-89" fmla="*/ 1452034 w 1453713"/>
              <a:gd name="connsiteY1-90" fmla="*/ 1282700 h 2455334"/>
              <a:gd name="connsiteX2-91" fmla="*/ 1084793 w 1453713"/>
              <a:gd name="connsiteY2-92" fmla="*/ 854605 h 2455334"/>
              <a:gd name="connsiteX3-93" fmla="*/ 0 w 1453713"/>
              <a:gd name="connsiteY3-94" fmla="*/ 0 h 2455334"/>
              <a:gd name="connsiteX0-95" fmla="*/ 84667 w 1452967"/>
              <a:gd name="connsiteY0-96" fmla="*/ 2455334 h 2455334"/>
              <a:gd name="connsiteX1-97" fmla="*/ 1452034 w 1452967"/>
              <a:gd name="connsiteY1-98" fmla="*/ 1282700 h 2455334"/>
              <a:gd name="connsiteX2-99" fmla="*/ 1084793 w 1452967"/>
              <a:gd name="connsiteY2-100" fmla="*/ 854605 h 2455334"/>
              <a:gd name="connsiteX3-101" fmla="*/ 0 w 1452967"/>
              <a:gd name="connsiteY3-102" fmla="*/ 0 h 2455334"/>
              <a:gd name="connsiteX0-103" fmla="*/ 0 w 1368300"/>
              <a:gd name="connsiteY0-104" fmla="*/ 1600729 h 1600729"/>
              <a:gd name="connsiteX1-105" fmla="*/ 1367367 w 1368300"/>
              <a:gd name="connsiteY1-106" fmla="*/ 428095 h 1600729"/>
              <a:gd name="connsiteX2-107" fmla="*/ 1000126 w 1368300"/>
              <a:gd name="connsiteY2-108" fmla="*/ 0 h 1600729"/>
              <a:gd name="connsiteX0-109" fmla="*/ 0 w 1368300"/>
              <a:gd name="connsiteY0-110" fmla="*/ 1600729 h 1600729"/>
              <a:gd name="connsiteX1-111" fmla="*/ 1367367 w 1368300"/>
              <a:gd name="connsiteY1-112" fmla="*/ 428095 h 1600729"/>
              <a:gd name="connsiteX2-113" fmla="*/ 1000126 w 1368300"/>
              <a:gd name="connsiteY2-114" fmla="*/ 0 h 1600729"/>
              <a:gd name="connsiteX0-115" fmla="*/ 0 w 1368364"/>
              <a:gd name="connsiteY0-116" fmla="*/ 1600729 h 1600729"/>
              <a:gd name="connsiteX1-117" fmla="*/ 1367367 w 1368364"/>
              <a:gd name="connsiteY1-118" fmla="*/ 428095 h 1600729"/>
              <a:gd name="connsiteX2-119" fmla="*/ 1000126 w 1368364"/>
              <a:gd name="connsiteY2-120" fmla="*/ 0 h 1600729"/>
              <a:gd name="connsiteX0-121" fmla="*/ 0 w 1367807"/>
              <a:gd name="connsiteY0-122" fmla="*/ 1600729 h 1600729"/>
              <a:gd name="connsiteX1-123" fmla="*/ 1367367 w 1367807"/>
              <a:gd name="connsiteY1-124" fmla="*/ 428095 h 1600729"/>
              <a:gd name="connsiteX2-125" fmla="*/ 1000126 w 1367807"/>
              <a:gd name="connsiteY2-126" fmla="*/ 0 h 160072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67807" h="1600729">
                <a:moveTo>
                  <a:pt x="0" y="1600729"/>
                </a:moveTo>
                <a:cubicBezTo>
                  <a:pt x="1122680" y="1068740"/>
                  <a:pt x="1380067" y="666308"/>
                  <a:pt x="1367367" y="428095"/>
                </a:cubicBezTo>
                <a:cubicBezTo>
                  <a:pt x="1354667" y="189882"/>
                  <a:pt x="1127832" y="80433"/>
                  <a:pt x="1000126" y="0"/>
                </a:cubicBezTo>
              </a:path>
            </a:pathLst>
          </a:custGeom>
          <a:noFill/>
          <a:ln>
            <a:gradFill>
              <a:gsLst>
                <a:gs pos="532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rgbClr val="222832">
                    <a:alpha val="0"/>
                  </a:srgb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31469" y="2354580"/>
            <a:ext cx="1242970" cy="840740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2970" h="1003300">
                <a:moveTo>
                  <a:pt x="220031" y="1003300"/>
                </a:moveTo>
                <a:cubicBezTo>
                  <a:pt x="63397" y="999066"/>
                  <a:pt x="-93236" y="994833"/>
                  <a:pt x="67631" y="863600"/>
                </a:cubicBezTo>
                <a:cubicBezTo>
                  <a:pt x="228498" y="732367"/>
                  <a:pt x="1032831" y="359833"/>
                  <a:pt x="1185231" y="215900"/>
                </a:cubicBezTo>
                <a:cubicBezTo>
                  <a:pt x="1337631" y="71967"/>
                  <a:pt x="1159831" y="35983"/>
                  <a:pt x="9820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431469" y="1181100"/>
            <a:ext cx="1242970" cy="774700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2970" h="1003300">
                <a:moveTo>
                  <a:pt x="220031" y="1003300"/>
                </a:moveTo>
                <a:cubicBezTo>
                  <a:pt x="63397" y="999066"/>
                  <a:pt x="-93236" y="994833"/>
                  <a:pt x="67631" y="863600"/>
                </a:cubicBezTo>
                <a:cubicBezTo>
                  <a:pt x="228498" y="732367"/>
                  <a:pt x="1032831" y="359833"/>
                  <a:pt x="1185231" y="215900"/>
                </a:cubicBezTo>
                <a:cubicBezTo>
                  <a:pt x="1337631" y="71967"/>
                  <a:pt x="1159831" y="35983"/>
                  <a:pt x="9820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4806628" y="190500"/>
            <a:ext cx="1185231" cy="787400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  <a:gd name="connsiteX0-1" fmla="*/ 220031 w 1185231"/>
              <a:gd name="connsiteY0-2" fmla="*/ 787400 h 787400"/>
              <a:gd name="connsiteX1-3" fmla="*/ 67631 w 1185231"/>
              <a:gd name="connsiteY1-4" fmla="*/ 647700 h 787400"/>
              <a:gd name="connsiteX2-5" fmla="*/ 1185231 w 1185231"/>
              <a:gd name="connsiteY2-6" fmla="*/ 0 h 787400"/>
              <a:gd name="connsiteX0-7" fmla="*/ 220031 w 1185231"/>
              <a:gd name="connsiteY0-8" fmla="*/ 787400 h 787400"/>
              <a:gd name="connsiteX1-9" fmla="*/ 67631 w 1185231"/>
              <a:gd name="connsiteY1-10" fmla="*/ 647700 h 787400"/>
              <a:gd name="connsiteX2-11" fmla="*/ 1185231 w 1185231"/>
              <a:gd name="connsiteY2-12" fmla="*/ 0 h 787400"/>
              <a:gd name="connsiteX0-13" fmla="*/ 220031 w 1185231"/>
              <a:gd name="connsiteY0-14" fmla="*/ 787400 h 787400"/>
              <a:gd name="connsiteX1-15" fmla="*/ 67631 w 1185231"/>
              <a:gd name="connsiteY1-16" fmla="*/ 647700 h 787400"/>
              <a:gd name="connsiteX2-17" fmla="*/ 1185231 w 1185231"/>
              <a:gd name="connsiteY2-18" fmla="*/ 0 h 7874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185231" h="787400">
                <a:moveTo>
                  <a:pt x="220031" y="787400"/>
                </a:moveTo>
                <a:cubicBezTo>
                  <a:pt x="63397" y="783166"/>
                  <a:pt x="-93236" y="778933"/>
                  <a:pt x="67631" y="647700"/>
                </a:cubicBezTo>
                <a:cubicBezTo>
                  <a:pt x="228498" y="516467"/>
                  <a:pt x="956631" y="121073"/>
                  <a:pt x="11852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 hidden="1"/>
          <p:cNvSpPr>
            <a:spLocks noChangeAspect="1"/>
          </p:cNvSpPr>
          <p:nvPr>
            <p:custDataLst>
              <p:tags r:id="rId1"/>
            </p:custDataLst>
          </p:nvPr>
        </p:nvSpPr>
        <p:spPr>
          <a:xfrm>
            <a:off x="4457700" y="3469156"/>
            <a:ext cx="3104031" cy="1303431"/>
          </a:xfrm>
          <a:custGeom>
            <a:avLst/>
            <a:gdLst>
              <a:gd name="connsiteX0" fmla="*/ 3082366 w 3104031"/>
              <a:gd name="connsiteY0" fmla="*/ 1220881 h 1303431"/>
              <a:gd name="connsiteX1" fmla="*/ 3104031 w 3104031"/>
              <a:gd name="connsiteY1" fmla="*/ 1242546 h 1303431"/>
              <a:gd name="connsiteX2" fmla="*/ 3082366 w 3104031"/>
              <a:gd name="connsiteY2" fmla="*/ 1264211 h 1303431"/>
              <a:gd name="connsiteX3" fmla="*/ 3060701 w 3104031"/>
              <a:gd name="connsiteY3" fmla="*/ 1242546 h 1303431"/>
              <a:gd name="connsiteX4" fmla="*/ 3082366 w 3104031"/>
              <a:gd name="connsiteY4" fmla="*/ 1220881 h 1303431"/>
              <a:gd name="connsiteX5" fmla="*/ 1241612 w 3104031"/>
              <a:gd name="connsiteY5" fmla="*/ 1207432 h 1303431"/>
              <a:gd name="connsiteX6" fmla="*/ 1289424 w 3104031"/>
              <a:gd name="connsiteY6" fmla="*/ 1255244 h 1303431"/>
              <a:gd name="connsiteX7" fmla="*/ 1241612 w 3104031"/>
              <a:gd name="connsiteY7" fmla="*/ 1303056 h 1303431"/>
              <a:gd name="connsiteX8" fmla="*/ 1193800 w 3104031"/>
              <a:gd name="connsiteY8" fmla="*/ 1255244 h 1303431"/>
              <a:gd name="connsiteX9" fmla="*/ 1241612 w 3104031"/>
              <a:gd name="connsiteY9" fmla="*/ 1207432 h 1303431"/>
              <a:gd name="connsiteX10" fmla="*/ 932891 w 3104031"/>
              <a:gd name="connsiteY10" fmla="*/ 1185956 h 1303431"/>
              <a:gd name="connsiteX11" fmla="*/ 976781 w 3104031"/>
              <a:gd name="connsiteY11" fmla="*/ 1229846 h 1303431"/>
              <a:gd name="connsiteX12" fmla="*/ 932891 w 3104031"/>
              <a:gd name="connsiteY12" fmla="*/ 1273736 h 1303431"/>
              <a:gd name="connsiteX13" fmla="*/ 889001 w 3104031"/>
              <a:gd name="connsiteY13" fmla="*/ 1229846 h 1303431"/>
              <a:gd name="connsiteX14" fmla="*/ 932891 w 3104031"/>
              <a:gd name="connsiteY14" fmla="*/ 1185956 h 1303431"/>
              <a:gd name="connsiteX15" fmla="*/ 2029386 w 3104031"/>
              <a:gd name="connsiteY15" fmla="*/ 1181659 h 1303431"/>
              <a:gd name="connsiteX16" fmla="*/ 2090272 w 3104031"/>
              <a:gd name="connsiteY16" fmla="*/ 1242545 h 1303431"/>
              <a:gd name="connsiteX17" fmla="*/ 2029386 w 3104031"/>
              <a:gd name="connsiteY17" fmla="*/ 1303431 h 1303431"/>
              <a:gd name="connsiteX18" fmla="*/ 1968500 w 3104031"/>
              <a:gd name="connsiteY18" fmla="*/ 1242545 h 1303431"/>
              <a:gd name="connsiteX19" fmla="*/ 2029386 w 3104031"/>
              <a:gd name="connsiteY19" fmla="*/ 1181659 h 1303431"/>
              <a:gd name="connsiteX20" fmla="*/ 3002616 w 3104031"/>
              <a:gd name="connsiteY20" fmla="*/ 1148228 h 1303431"/>
              <a:gd name="connsiteX21" fmla="*/ 3033432 w 3104031"/>
              <a:gd name="connsiteY21" fmla="*/ 1179044 h 1303431"/>
              <a:gd name="connsiteX22" fmla="*/ 3002616 w 3104031"/>
              <a:gd name="connsiteY22" fmla="*/ 1209860 h 1303431"/>
              <a:gd name="connsiteX23" fmla="*/ 2971800 w 3104031"/>
              <a:gd name="connsiteY23" fmla="*/ 1179044 h 1303431"/>
              <a:gd name="connsiteX24" fmla="*/ 3002616 w 3104031"/>
              <a:gd name="connsiteY24" fmla="*/ 1148228 h 1303431"/>
              <a:gd name="connsiteX25" fmla="*/ 58459 w 3104031"/>
              <a:gd name="connsiteY25" fmla="*/ 1120587 h 1303431"/>
              <a:gd name="connsiteX26" fmla="*/ 78817 w 3104031"/>
              <a:gd name="connsiteY26" fmla="*/ 1140945 h 1303431"/>
              <a:gd name="connsiteX27" fmla="*/ 58459 w 3104031"/>
              <a:gd name="connsiteY27" fmla="*/ 1161303 h 1303431"/>
              <a:gd name="connsiteX28" fmla="*/ 38101 w 3104031"/>
              <a:gd name="connsiteY28" fmla="*/ 1140945 h 1303431"/>
              <a:gd name="connsiteX29" fmla="*/ 58459 w 3104031"/>
              <a:gd name="connsiteY29" fmla="*/ 1120587 h 1303431"/>
              <a:gd name="connsiteX30" fmla="*/ 2686797 w 3104031"/>
              <a:gd name="connsiteY30" fmla="*/ 987797 h 1303431"/>
              <a:gd name="connsiteX31" fmla="*/ 2731994 w 3104031"/>
              <a:gd name="connsiteY31" fmla="*/ 1032994 h 1303431"/>
              <a:gd name="connsiteX32" fmla="*/ 2686797 w 3104031"/>
              <a:gd name="connsiteY32" fmla="*/ 1078191 h 1303431"/>
              <a:gd name="connsiteX33" fmla="*/ 2641600 w 3104031"/>
              <a:gd name="connsiteY33" fmla="*/ 1032994 h 1303431"/>
              <a:gd name="connsiteX34" fmla="*/ 2686797 w 3104031"/>
              <a:gd name="connsiteY34" fmla="*/ 987797 h 1303431"/>
              <a:gd name="connsiteX35" fmla="*/ 2061509 w 3104031"/>
              <a:gd name="connsiteY35" fmla="*/ 844735 h 1303431"/>
              <a:gd name="connsiteX36" fmla="*/ 2091018 w 3104031"/>
              <a:gd name="connsiteY36" fmla="*/ 874244 h 1303431"/>
              <a:gd name="connsiteX37" fmla="*/ 2061509 w 3104031"/>
              <a:gd name="connsiteY37" fmla="*/ 903753 h 1303431"/>
              <a:gd name="connsiteX38" fmla="*/ 2032000 w 3104031"/>
              <a:gd name="connsiteY38" fmla="*/ 874244 h 1303431"/>
              <a:gd name="connsiteX39" fmla="*/ 2061509 w 3104031"/>
              <a:gd name="connsiteY39" fmla="*/ 844735 h 1303431"/>
              <a:gd name="connsiteX40" fmla="*/ 2881594 w 3104031"/>
              <a:gd name="connsiteY40" fmla="*/ 786653 h 1303431"/>
              <a:gd name="connsiteX41" fmla="*/ 2943787 w 3104031"/>
              <a:gd name="connsiteY41" fmla="*/ 848846 h 1303431"/>
              <a:gd name="connsiteX42" fmla="*/ 2881594 w 3104031"/>
              <a:gd name="connsiteY42" fmla="*/ 911039 h 1303431"/>
              <a:gd name="connsiteX43" fmla="*/ 2819401 w 3104031"/>
              <a:gd name="connsiteY43" fmla="*/ 848846 h 1303431"/>
              <a:gd name="connsiteX44" fmla="*/ 2881594 w 3104031"/>
              <a:gd name="connsiteY44" fmla="*/ 786653 h 1303431"/>
              <a:gd name="connsiteX45" fmla="*/ 51734 w 3104031"/>
              <a:gd name="connsiteY45" fmla="*/ 771710 h 1303431"/>
              <a:gd name="connsiteX46" fmla="*/ 103468 w 3104031"/>
              <a:gd name="connsiteY46" fmla="*/ 823444 h 1303431"/>
              <a:gd name="connsiteX47" fmla="*/ 51734 w 3104031"/>
              <a:gd name="connsiteY47" fmla="*/ 875178 h 1303431"/>
              <a:gd name="connsiteX48" fmla="*/ 0 w 3104031"/>
              <a:gd name="connsiteY48" fmla="*/ 823444 h 1303431"/>
              <a:gd name="connsiteX49" fmla="*/ 51734 w 3104031"/>
              <a:gd name="connsiteY49" fmla="*/ 771710 h 1303431"/>
              <a:gd name="connsiteX50" fmla="*/ 1587128 w 3104031"/>
              <a:gd name="connsiteY50" fmla="*/ 766669 h 1303431"/>
              <a:gd name="connsiteX51" fmla="*/ 1637555 w 3104031"/>
              <a:gd name="connsiteY51" fmla="*/ 817096 h 1303431"/>
              <a:gd name="connsiteX52" fmla="*/ 1587128 w 3104031"/>
              <a:gd name="connsiteY52" fmla="*/ 867523 h 1303431"/>
              <a:gd name="connsiteX53" fmla="*/ 1536701 w 3104031"/>
              <a:gd name="connsiteY53" fmla="*/ 817096 h 1303431"/>
              <a:gd name="connsiteX54" fmla="*/ 1587128 w 3104031"/>
              <a:gd name="connsiteY54" fmla="*/ 766669 h 1303431"/>
              <a:gd name="connsiteX55" fmla="*/ 1365063 w 3104031"/>
              <a:gd name="connsiteY55" fmla="*/ 747431 h 1303431"/>
              <a:gd name="connsiteX56" fmla="*/ 1422026 w 3104031"/>
              <a:gd name="connsiteY56" fmla="*/ 804394 h 1303431"/>
              <a:gd name="connsiteX57" fmla="*/ 1365063 w 3104031"/>
              <a:gd name="connsiteY57" fmla="*/ 861357 h 1303431"/>
              <a:gd name="connsiteX58" fmla="*/ 1308100 w 3104031"/>
              <a:gd name="connsiteY58" fmla="*/ 804394 h 1303431"/>
              <a:gd name="connsiteX59" fmla="*/ 1365063 w 3104031"/>
              <a:gd name="connsiteY59" fmla="*/ 747431 h 1303431"/>
              <a:gd name="connsiteX60" fmla="*/ 836519 w 3104031"/>
              <a:gd name="connsiteY60" fmla="*/ 717175 h 1303431"/>
              <a:gd name="connsiteX61" fmla="*/ 885638 w 3104031"/>
              <a:gd name="connsiteY61" fmla="*/ 766294 h 1303431"/>
              <a:gd name="connsiteX62" fmla="*/ 836519 w 3104031"/>
              <a:gd name="connsiteY62" fmla="*/ 815413 h 1303431"/>
              <a:gd name="connsiteX63" fmla="*/ 787400 w 3104031"/>
              <a:gd name="connsiteY63" fmla="*/ 766294 h 1303431"/>
              <a:gd name="connsiteX64" fmla="*/ 836519 w 3104031"/>
              <a:gd name="connsiteY64" fmla="*/ 717175 h 1303431"/>
              <a:gd name="connsiteX65" fmla="*/ 2149103 w 3104031"/>
              <a:gd name="connsiteY65" fmla="*/ 687294 h 1303431"/>
              <a:gd name="connsiteX66" fmla="*/ 2177305 w 3104031"/>
              <a:gd name="connsiteY66" fmla="*/ 715496 h 1303431"/>
              <a:gd name="connsiteX67" fmla="*/ 2149103 w 3104031"/>
              <a:gd name="connsiteY67" fmla="*/ 743698 h 1303431"/>
              <a:gd name="connsiteX68" fmla="*/ 2120901 w 3104031"/>
              <a:gd name="connsiteY68" fmla="*/ 715496 h 1303431"/>
              <a:gd name="connsiteX69" fmla="*/ 2149103 w 3104031"/>
              <a:gd name="connsiteY69" fmla="*/ 687294 h 1303431"/>
              <a:gd name="connsiteX70" fmla="*/ 1346387 w 3104031"/>
              <a:gd name="connsiteY70" fmla="*/ 658157 h 1303431"/>
              <a:gd name="connsiteX71" fmla="*/ 1371974 w 3104031"/>
              <a:gd name="connsiteY71" fmla="*/ 683744 h 1303431"/>
              <a:gd name="connsiteX72" fmla="*/ 1346387 w 3104031"/>
              <a:gd name="connsiteY72" fmla="*/ 709331 h 1303431"/>
              <a:gd name="connsiteX73" fmla="*/ 1320800 w 3104031"/>
              <a:gd name="connsiteY73" fmla="*/ 683744 h 1303431"/>
              <a:gd name="connsiteX74" fmla="*/ 1346387 w 3104031"/>
              <a:gd name="connsiteY74" fmla="*/ 658157 h 1303431"/>
              <a:gd name="connsiteX75" fmla="*/ 1528856 w 3104031"/>
              <a:gd name="connsiteY75" fmla="*/ 653488 h 1303431"/>
              <a:gd name="connsiteX76" fmla="*/ 1584512 w 3104031"/>
              <a:gd name="connsiteY76" fmla="*/ 709144 h 1303431"/>
              <a:gd name="connsiteX77" fmla="*/ 1528856 w 3104031"/>
              <a:gd name="connsiteY77" fmla="*/ 764800 h 1303431"/>
              <a:gd name="connsiteX78" fmla="*/ 1473200 w 3104031"/>
              <a:gd name="connsiteY78" fmla="*/ 709144 h 1303431"/>
              <a:gd name="connsiteX79" fmla="*/ 1528856 w 3104031"/>
              <a:gd name="connsiteY79" fmla="*/ 653488 h 1303431"/>
              <a:gd name="connsiteX80" fmla="*/ 2946400 w 3104031"/>
              <a:gd name="connsiteY80" fmla="*/ 601194 h 1303431"/>
              <a:gd name="connsiteX81" fmla="*/ 3009900 w 3104031"/>
              <a:gd name="connsiteY81" fmla="*/ 664694 h 1303431"/>
              <a:gd name="connsiteX82" fmla="*/ 2946400 w 3104031"/>
              <a:gd name="connsiteY82" fmla="*/ 728194 h 1303431"/>
              <a:gd name="connsiteX83" fmla="*/ 2882900 w 3104031"/>
              <a:gd name="connsiteY83" fmla="*/ 664694 h 1303431"/>
              <a:gd name="connsiteX84" fmla="*/ 2946400 w 3104031"/>
              <a:gd name="connsiteY84" fmla="*/ 601194 h 1303431"/>
              <a:gd name="connsiteX85" fmla="*/ 2007162 w 3104031"/>
              <a:gd name="connsiteY85" fmla="*/ 524435 h 1303431"/>
              <a:gd name="connsiteX86" fmla="*/ 2045823 w 3104031"/>
              <a:gd name="connsiteY86" fmla="*/ 563096 h 1303431"/>
              <a:gd name="connsiteX87" fmla="*/ 2007162 w 3104031"/>
              <a:gd name="connsiteY87" fmla="*/ 601757 h 1303431"/>
              <a:gd name="connsiteX88" fmla="*/ 1968501 w 3104031"/>
              <a:gd name="connsiteY88" fmla="*/ 563096 h 1303431"/>
              <a:gd name="connsiteX89" fmla="*/ 2007162 w 3104031"/>
              <a:gd name="connsiteY89" fmla="*/ 524435 h 1303431"/>
              <a:gd name="connsiteX90" fmla="*/ 1455831 w 3104031"/>
              <a:gd name="connsiteY90" fmla="*/ 497913 h 1303431"/>
              <a:gd name="connsiteX91" fmla="*/ 1489262 w 3104031"/>
              <a:gd name="connsiteY91" fmla="*/ 531344 h 1303431"/>
              <a:gd name="connsiteX92" fmla="*/ 1455831 w 3104031"/>
              <a:gd name="connsiteY92" fmla="*/ 564775 h 1303431"/>
              <a:gd name="connsiteX93" fmla="*/ 1422400 w 3104031"/>
              <a:gd name="connsiteY93" fmla="*/ 531344 h 1303431"/>
              <a:gd name="connsiteX94" fmla="*/ 1455831 w 3104031"/>
              <a:gd name="connsiteY94" fmla="*/ 497913 h 1303431"/>
              <a:gd name="connsiteX95" fmla="*/ 1053353 w 3104031"/>
              <a:gd name="connsiteY95" fmla="*/ 493991 h 1303431"/>
              <a:gd name="connsiteX96" fmla="*/ 1090706 w 3104031"/>
              <a:gd name="connsiteY96" fmla="*/ 531344 h 1303431"/>
              <a:gd name="connsiteX97" fmla="*/ 1053353 w 3104031"/>
              <a:gd name="connsiteY97" fmla="*/ 568697 h 1303431"/>
              <a:gd name="connsiteX98" fmla="*/ 1016000 w 3104031"/>
              <a:gd name="connsiteY98" fmla="*/ 531344 h 1303431"/>
              <a:gd name="connsiteX99" fmla="*/ 1053353 w 3104031"/>
              <a:gd name="connsiteY99" fmla="*/ 493991 h 1303431"/>
              <a:gd name="connsiteX100" fmla="*/ 1248149 w 3104031"/>
              <a:gd name="connsiteY100" fmla="*/ 489695 h 1303431"/>
              <a:gd name="connsiteX101" fmla="*/ 1302498 w 3104031"/>
              <a:gd name="connsiteY101" fmla="*/ 544044 h 1303431"/>
              <a:gd name="connsiteX102" fmla="*/ 1248149 w 3104031"/>
              <a:gd name="connsiteY102" fmla="*/ 598393 h 1303431"/>
              <a:gd name="connsiteX103" fmla="*/ 1193800 w 3104031"/>
              <a:gd name="connsiteY103" fmla="*/ 544044 h 1303431"/>
              <a:gd name="connsiteX104" fmla="*/ 1248149 w 3104031"/>
              <a:gd name="connsiteY104" fmla="*/ 489695 h 1303431"/>
              <a:gd name="connsiteX105" fmla="*/ 2174875 w 3104031"/>
              <a:gd name="connsiteY105" fmla="*/ 483719 h 1303431"/>
              <a:gd name="connsiteX106" fmla="*/ 2216150 w 3104031"/>
              <a:gd name="connsiteY106" fmla="*/ 524994 h 1303431"/>
              <a:gd name="connsiteX107" fmla="*/ 2174875 w 3104031"/>
              <a:gd name="connsiteY107" fmla="*/ 566269 h 1303431"/>
              <a:gd name="connsiteX108" fmla="*/ 2133600 w 3104031"/>
              <a:gd name="connsiteY108" fmla="*/ 524994 h 1303431"/>
              <a:gd name="connsiteX109" fmla="*/ 2174875 w 3104031"/>
              <a:gd name="connsiteY109" fmla="*/ 483719 h 1303431"/>
              <a:gd name="connsiteX110" fmla="*/ 3014383 w 3104031"/>
              <a:gd name="connsiteY110" fmla="*/ 463361 h 1303431"/>
              <a:gd name="connsiteX111" fmla="*/ 3056966 w 3104031"/>
              <a:gd name="connsiteY111" fmla="*/ 505944 h 1303431"/>
              <a:gd name="connsiteX112" fmla="*/ 3014383 w 3104031"/>
              <a:gd name="connsiteY112" fmla="*/ 548527 h 1303431"/>
              <a:gd name="connsiteX113" fmla="*/ 2971800 w 3104031"/>
              <a:gd name="connsiteY113" fmla="*/ 505944 h 1303431"/>
              <a:gd name="connsiteX114" fmla="*/ 3014383 w 3104031"/>
              <a:gd name="connsiteY114" fmla="*/ 463361 h 1303431"/>
              <a:gd name="connsiteX115" fmla="*/ 1558738 w 3104031"/>
              <a:gd name="connsiteY115" fmla="*/ 395006 h 1303431"/>
              <a:gd name="connsiteX116" fmla="*/ 1593476 w 3104031"/>
              <a:gd name="connsiteY116" fmla="*/ 429744 h 1303431"/>
              <a:gd name="connsiteX117" fmla="*/ 1558738 w 3104031"/>
              <a:gd name="connsiteY117" fmla="*/ 464482 h 1303431"/>
              <a:gd name="connsiteX118" fmla="*/ 1524000 w 3104031"/>
              <a:gd name="connsiteY118" fmla="*/ 429744 h 1303431"/>
              <a:gd name="connsiteX119" fmla="*/ 1558738 w 3104031"/>
              <a:gd name="connsiteY119" fmla="*/ 395006 h 1303431"/>
              <a:gd name="connsiteX120" fmla="*/ 1191372 w 3104031"/>
              <a:gd name="connsiteY120" fmla="*/ 305172 h 1303431"/>
              <a:gd name="connsiteX121" fmla="*/ 1214344 w 3104031"/>
              <a:gd name="connsiteY121" fmla="*/ 328144 h 1303431"/>
              <a:gd name="connsiteX122" fmla="*/ 1191372 w 3104031"/>
              <a:gd name="connsiteY122" fmla="*/ 351116 h 1303431"/>
              <a:gd name="connsiteX123" fmla="*/ 1168400 w 3104031"/>
              <a:gd name="connsiteY123" fmla="*/ 328144 h 1303431"/>
              <a:gd name="connsiteX124" fmla="*/ 1191372 w 3104031"/>
              <a:gd name="connsiteY124" fmla="*/ 305172 h 1303431"/>
              <a:gd name="connsiteX125" fmla="*/ 2335680 w 3104031"/>
              <a:gd name="connsiteY125" fmla="*/ 297514 h 1303431"/>
              <a:gd name="connsiteX126" fmla="*/ 2359960 w 3104031"/>
              <a:gd name="connsiteY126" fmla="*/ 321794 h 1303431"/>
              <a:gd name="connsiteX127" fmla="*/ 2335680 w 3104031"/>
              <a:gd name="connsiteY127" fmla="*/ 346074 h 1303431"/>
              <a:gd name="connsiteX128" fmla="*/ 2311400 w 3104031"/>
              <a:gd name="connsiteY128" fmla="*/ 321794 h 1303431"/>
              <a:gd name="connsiteX129" fmla="*/ 2335680 w 3104031"/>
              <a:gd name="connsiteY129" fmla="*/ 297514 h 1303431"/>
              <a:gd name="connsiteX130" fmla="*/ 243541 w 3104031"/>
              <a:gd name="connsiteY130" fmla="*/ 294153 h 1303431"/>
              <a:gd name="connsiteX131" fmla="*/ 296582 w 3104031"/>
              <a:gd name="connsiteY131" fmla="*/ 347194 h 1303431"/>
              <a:gd name="connsiteX132" fmla="*/ 243541 w 3104031"/>
              <a:gd name="connsiteY132" fmla="*/ 400235 h 1303431"/>
              <a:gd name="connsiteX133" fmla="*/ 190500 w 3104031"/>
              <a:gd name="connsiteY133" fmla="*/ 347194 h 1303431"/>
              <a:gd name="connsiteX134" fmla="*/ 243541 w 3104031"/>
              <a:gd name="connsiteY134" fmla="*/ 294153 h 1303431"/>
              <a:gd name="connsiteX135" fmla="*/ 515472 w 3104031"/>
              <a:gd name="connsiteY135" fmla="*/ 282575 h 1303431"/>
              <a:gd name="connsiteX136" fmla="*/ 573743 w 3104031"/>
              <a:gd name="connsiteY136" fmla="*/ 340846 h 1303431"/>
              <a:gd name="connsiteX137" fmla="*/ 515472 w 3104031"/>
              <a:gd name="connsiteY137" fmla="*/ 399117 h 1303431"/>
              <a:gd name="connsiteX138" fmla="*/ 457201 w 3104031"/>
              <a:gd name="connsiteY138" fmla="*/ 340846 h 1303431"/>
              <a:gd name="connsiteX139" fmla="*/ 515472 w 3104031"/>
              <a:gd name="connsiteY139" fmla="*/ 282575 h 1303431"/>
              <a:gd name="connsiteX140" fmla="*/ 3044078 w 3104031"/>
              <a:gd name="connsiteY140" fmla="*/ 268566 h 1303431"/>
              <a:gd name="connsiteX141" fmla="*/ 3103656 w 3104031"/>
              <a:gd name="connsiteY141" fmla="*/ 328144 h 1303431"/>
              <a:gd name="connsiteX142" fmla="*/ 3044078 w 3104031"/>
              <a:gd name="connsiteY142" fmla="*/ 387722 h 1303431"/>
              <a:gd name="connsiteX143" fmla="*/ 2984500 w 3104031"/>
              <a:gd name="connsiteY143" fmla="*/ 328144 h 1303431"/>
              <a:gd name="connsiteX144" fmla="*/ 3044078 w 3104031"/>
              <a:gd name="connsiteY144" fmla="*/ 268566 h 1303431"/>
              <a:gd name="connsiteX145" fmla="*/ 2693894 w 3104031"/>
              <a:gd name="connsiteY145" fmla="*/ 263150 h 1303431"/>
              <a:gd name="connsiteX146" fmla="*/ 2720788 w 3104031"/>
              <a:gd name="connsiteY146" fmla="*/ 290044 h 1303431"/>
              <a:gd name="connsiteX147" fmla="*/ 2693894 w 3104031"/>
              <a:gd name="connsiteY147" fmla="*/ 316938 h 1303431"/>
              <a:gd name="connsiteX148" fmla="*/ 2667000 w 3104031"/>
              <a:gd name="connsiteY148" fmla="*/ 290044 h 1303431"/>
              <a:gd name="connsiteX149" fmla="*/ 2693894 w 3104031"/>
              <a:gd name="connsiteY149" fmla="*/ 263150 h 1303431"/>
              <a:gd name="connsiteX150" fmla="*/ 209550 w 3104031"/>
              <a:gd name="connsiteY150" fmla="*/ 156694 h 1303431"/>
              <a:gd name="connsiteX151" fmla="*/ 228600 w 3104031"/>
              <a:gd name="connsiteY151" fmla="*/ 175744 h 1303431"/>
              <a:gd name="connsiteX152" fmla="*/ 209550 w 3104031"/>
              <a:gd name="connsiteY152" fmla="*/ 194794 h 1303431"/>
              <a:gd name="connsiteX153" fmla="*/ 190500 w 3104031"/>
              <a:gd name="connsiteY153" fmla="*/ 175744 h 1303431"/>
              <a:gd name="connsiteX154" fmla="*/ 209550 w 3104031"/>
              <a:gd name="connsiteY154" fmla="*/ 156694 h 1303431"/>
              <a:gd name="connsiteX155" fmla="*/ 2021168 w 3104031"/>
              <a:gd name="connsiteY155" fmla="*/ 123077 h 1303431"/>
              <a:gd name="connsiteX156" fmla="*/ 2061136 w 3104031"/>
              <a:gd name="connsiteY156" fmla="*/ 163045 h 1303431"/>
              <a:gd name="connsiteX157" fmla="*/ 2021168 w 3104031"/>
              <a:gd name="connsiteY157" fmla="*/ 203013 h 1303431"/>
              <a:gd name="connsiteX158" fmla="*/ 1981200 w 3104031"/>
              <a:gd name="connsiteY158" fmla="*/ 163045 h 1303431"/>
              <a:gd name="connsiteX159" fmla="*/ 2021168 w 3104031"/>
              <a:gd name="connsiteY159" fmla="*/ 123077 h 1303431"/>
              <a:gd name="connsiteX160" fmla="*/ 452906 w 3104031"/>
              <a:gd name="connsiteY160" fmla="*/ 78441 h 1303431"/>
              <a:gd name="connsiteX161" fmla="*/ 499411 w 3104031"/>
              <a:gd name="connsiteY161" fmla="*/ 124946 h 1303431"/>
              <a:gd name="connsiteX162" fmla="*/ 452906 w 3104031"/>
              <a:gd name="connsiteY162" fmla="*/ 171451 h 1303431"/>
              <a:gd name="connsiteX163" fmla="*/ 406401 w 3104031"/>
              <a:gd name="connsiteY163" fmla="*/ 124946 h 1303431"/>
              <a:gd name="connsiteX164" fmla="*/ 452906 w 3104031"/>
              <a:gd name="connsiteY164" fmla="*/ 78441 h 1303431"/>
              <a:gd name="connsiteX165" fmla="*/ 2305424 w 3104031"/>
              <a:gd name="connsiteY165" fmla="*/ 10270 h 1303431"/>
              <a:gd name="connsiteX166" fmla="*/ 2337548 w 3104031"/>
              <a:gd name="connsiteY166" fmla="*/ 42394 h 1303431"/>
              <a:gd name="connsiteX167" fmla="*/ 2305424 w 3104031"/>
              <a:gd name="connsiteY167" fmla="*/ 74518 h 1303431"/>
              <a:gd name="connsiteX168" fmla="*/ 2273300 w 3104031"/>
              <a:gd name="connsiteY168" fmla="*/ 42394 h 1303431"/>
              <a:gd name="connsiteX169" fmla="*/ 2305424 w 3104031"/>
              <a:gd name="connsiteY169" fmla="*/ 10270 h 1303431"/>
              <a:gd name="connsiteX170" fmla="*/ 2563347 w 3104031"/>
              <a:gd name="connsiteY170" fmla="*/ 0 h 1303431"/>
              <a:gd name="connsiteX171" fmla="*/ 2599393 w 3104031"/>
              <a:gd name="connsiteY171" fmla="*/ 36046 h 1303431"/>
              <a:gd name="connsiteX172" fmla="*/ 2563347 w 3104031"/>
              <a:gd name="connsiteY172" fmla="*/ 72092 h 1303431"/>
              <a:gd name="connsiteX173" fmla="*/ 2527301 w 3104031"/>
              <a:gd name="connsiteY173" fmla="*/ 36046 h 1303431"/>
              <a:gd name="connsiteX174" fmla="*/ 2563347 w 3104031"/>
              <a:gd name="connsiteY174" fmla="*/ 0 h 13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3104031" h="1303431">
                <a:moveTo>
                  <a:pt x="3082366" y="1220881"/>
                </a:moveTo>
                <a:cubicBezTo>
                  <a:pt x="3094331" y="1220881"/>
                  <a:pt x="3104031" y="1230581"/>
                  <a:pt x="3104031" y="1242546"/>
                </a:cubicBezTo>
                <a:cubicBezTo>
                  <a:pt x="3104031" y="1254511"/>
                  <a:pt x="3094331" y="1264211"/>
                  <a:pt x="3082366" y="1264211"/>
                </a:cubicBezTo>
                <a:cubicBezTo>
                  <a:pt x="3070401" y="1264211"/>
                  <a:pt x="3060701" y="1254511"/>
                  <a:pt x="3060701" y="1242546"/>
                </a:cubicBezTo>
                <a:cubicBezTo>
                  <a:pt x="3060701" y="1230581"/>
                  <a:pt x="3070401" y="1220881"/>
                  <a:pt x="3082366" y="1220881"/>
                </a:cubicBezTo>
                <a:close/>
                <a:moveTo>
                  <a:pt x="1241612" y="1207432"/>
                </a:moveTo>
                <a:cubicBezTo>
                  <a:pt x="1268018" y="1207432"/>
                  <a:pt x="1289424" y="1228838"/>
                  <a:pt x="1289424" y="1255244"/>
                </a:cubicBezTo>
                <a:cubicBezTo>
                  <a:pt x="1289424" y="1281650"/>
                  <a:pt x="1268018" y="1303056"/>
                  <a:pt x="1241612" y="1303056"/>
                </a:cubicBezTo>
                <a:cubicBezTo>
                  <a:pt x="1215206" y="1303056"/>
                  <a:pt x="1193800" y="1281650"/>
                  <a:pt x="1193800" y="1255244"/>
                </a:cubicBezTo>
                <a:cubicBezTo>
                  <a:pt x="1193800" y="1228838"/>
                  <a:pt x="1215206" y="1207432"/>
                  <a:pt x="1241612" y="1207432"/>
                </a:cubicBezTo>
                <a:close/>
                <a:moveTo>
                  <a:pt x="932891" y="1185956"/>
                </a:moveTo>
                <a:cubicBezTo>
                  <a:pt x="957131" y="1185956"/>
                  <a:pt x="976781" y="1205606"/>
                  <a:pt x="976781" y="1229846"/>
                </a:cubicBezTo>
                <a:cubicBezTo>
                  <a:pt x="976781" y="1254086"/>
                  <a:pt x="957131" y="1273736"/>
                  <a:pt x="932891" y="1273736"/>
                </a:cubicBezTo>
                <a:cubicBezTo>
                  <a:pt x="908651" y="1273736"/>
                  <a:pt x="889001" y="1254086"/>
                  <a:pt x="889001" y="1229846"/>
                </a:cubicBezTo>
                <a:cubicBezTo>
                  <a:pt x="889001" y="1205606"/>
                  <a:pt x="908651" y="1185956"/>
                  <a:pt x="932891" y="1185956"/>
                </a:cubicBezTo>
                <a:close/>
                <a:moveTo>
                  <a:pt x="2029386" y="1181659"/>
                </a:moveTo>
                <a:cubicBezTo>
                  <a:pt x="2063012" y="1181659"/>
                  <a:pt x="2090272" y="1208919"/>
                  <a:pt x="2090272" y="1242545"/>
                </a:cubicBezTo>
                <a:cubicBezTo>
                  <a:pt x="2090272" y="1276171"/>
                  <a:pt x="2063012" y="1303431"/>
                  <a:pt x="2029386" y="1303431"/>
                </a:cubicBezTo>
                <a:cubicBezTo>
                  <a:pt x="1995760" y="1303431"/>
                  <a:pt x="1968500" y="1276171"/>
                  <a:pt x="1968500" y="1242545"/>
                </a:cubicBezTo>
                <a:cubicBezTo>
                  <a:pt x="1968500" y="1208919"/>
                  <a:pt x="1995760" y="1181659"/>
                  <a:pt x="2029386" y="1181659"/>
                </a:cubicBezTo>
                <a:close/>
                <a:moveTo>
                  <a:pt x="3002616" y="1148228"/>
                </a:moveTo>
                <a:cubicBezTo>
                  <a:pt x="3019635" y="1148228"/>
                  <a:pt x="3033432" y="1162025"/>
                  <a:pt x="3033432" y="1179044"/>
                </a:cubicBezTo>
                <a:cubicBezTo>
                  <a:pt x="3033432" y="1196063"/>
                  <a:pt x="3019635" y="1209860"/>
                  <a:pt x="3002616" y="1209860"/>
                </a:cubicBezTo>
                <a:cubicBezTo>
                  <a:pt x="2985597" y="1209860"/>
                  <a:pt x="2971800" y="1196063"/>
                  <a:pt x="2971800" y="1179044"/>
                </a:cubicBezTo>
                <a:cubicBezTo>
                  <a:pt x="2971800" y="1162025"/>
                  <a:pt x="2985597" y="1148228"/>
                  <a:pt x="3002616" y="1148228"/>
                </a:cubicBezTo>
                <a:close/>
                <a:moveTo>
                  <a:pt x="58459" y="1120587"/>
                </a:moveTo>
                <a:cubicBezTo>
                  <a:pt x="69702" y="1120587"/>
                  <a:pt x="78817" y="1129702"/>
                  <a:pt x="78817" y="1140945"/>
                </a:cubicBezTo>
                <a:cubicBezTo>
                  <a:pt x="78817" y="1152188"/>
                  <a:pt x="69702" y="1161303"/>
                  <a:pt x="58459" y="1161303"/>
                </a:cubicBezTo>
                <a:cubicBezTo>
                  <a:pt x="47216" y="1161303"/>
                  <a:pt x="38101" y="1152188"/>
                  <a:pt x="38101" y="1140945"/>
                </a:cubicBezTo>
                <a:cubicBezTo>
                  <a:pt x="38101" y="1129702"/>
                  <a:pt x="47216" y="1120587"/>
                  <a:pt x="58459" y="1120587"/>
                </a:cubicBezTo>
                <a:close/>
                <a:moveTo>
                  <a:pt x="2686797" y="987797"/>
                </a:moveTo>
                <a:cubicBezTo>
                  <a:pt x="2711759" y="987797"/>
                  <a:pt x="2731994" y="1008032"/>
                  <a:pt x="2731994" y="1032994"/>
                </a:cubicBezTo>
                <a:cubicBezTo>
                  <a:pt x="2731994" y="1057956"/>
                  <a:pt x="2711759" y="1078191"/>
                  <a:pt x="2686797" y="1078191"/>
                </a:cubicBezTo>
                <a:cubicBezTo>
                  <a:pt x="2661835" y="1078191"/>
                  <a:pt x="2641600" y="1057956"/>
                  <a:pt x="2641600" y="1032994"/>
                </a:cubicBezTo>
                <a:cubicBezTo>
                  <a:pt x="2641600" y="1008032"/>
                  <a:pt x="2661835" y="987797"/>
                  <a:pt x="2686797" y="987797"/>
                </a:cubicBezTo>
                <a:close/>
                <a:moveTo>
                  <a:pt x="2061509" y="844735"/>
                </a:moveTo>
                <a:cubicBezTo>
                  <a:pt x="2077806" y="844735"/>
                  <a:pt x="2091018" y="857947"/>
                  <a:pt x="2091018" y="874244"/>
                </a:cubicBezTo>
                <a:cubicBezTo>
                  <a:pt x="2091018" y="890541"/>
                  <a:pt x="2077806" y="903753"/>
                  <a:pt x="2061509" y="903753"/>
                </a:cubicBezTo>
                <a:cubicBezTo>
                  <a:pt x="2045212" y="903753"/>
                  <a:pt x="2032000" y="890541"/>
                  <a:pt x="2032000" y="874244"/>
                </a:cubicBezTo>
                <a:cubicBezTo>
                  <a:pt x="2032000" y="857947"/>
                  <a:pt x="2045212" y="844735"/>
                  <a:pt x="2061509" y="844735"/>
                </a:cubicBezTo>
                <a:close/>
                <a:moveTo>
                  <a:pt x="2881594" y="786653"/>
                </a:moveTo>
                <a:cubicBezTo>
                  <a:pt x="2915942" y="786653"/>
                  <a:pt x="2943787" y="814498"/>
                  <a:pt x="2943787" y="848846"/>
                </a:cubicBezTo>
                <a:cubicBezTo>
                  <a:pt x="2943787" y="883194"/>
                  <a:pt x="2915942" y="911039"/>
                  <a:pt x="2881594" y="911039"/>
                </a:cubicBezTo>
                <a:cubicBezTo>
                  <a:pt x="2847246" y="911039"/>
                  <a:pt x="2819401" y="883194"/>
                  <a:pt x="2819401" y="848846"/>
                </a:cubicBezTo>
                <a:cubicBezTo>
                  <a:pt x="2819401" y="814498"/>
                  <a:pt x="2847246" y="786653"/>
                  <a:pt x="2881594" y="786653"/>
                </a:cubicBezTo>
                <a:close/>
                <a:moveTo>
                  <a:pt x="51734" y="771710"/>
                </a:moveTo>
                <a:cubicBezTo>
                  <a:pt x="80306" y="771710"/>
                  <a:pt x="103468" y="794872"/>
                  <a:pt x="103468" y="823444"/>
                </a:cubicBezTo>
                <a:cubicBezTo>
                  <a:pt x="103468" y="852016"/>
                  <a:pt x="80306" y="875178"/>
                  <a:pt x="51734" y="875178"/>
                </a:cubicBezTo>
                <a:cubicBezTo>
                  <a:pt x="23162" y="875178"/>
                  <a:pt x="0" y="852016"/>
                  <a:pt x="0" y="823444"/>
                </a:cubicBezTo>
                <a:cubicBezTo>
                  <a:pt x="0" y="794872"/>
                  <a:pt x="23162" y="771710"/>
                  <a:pt x="51734" y="771710"/>
                </a:cubicBezTo>
                <a:close/>
                <a:moveTo>
                  <a:pt x="1587128" y="766669"/>
                </a:moveTo>
                <a:cubicBezTo>
                  <a:pt x="1614978" y="766669"/>
                  <a:pt x="1637555" y="789246"/>
                  <a:pt x="1637555" y="817096"/>
                </a:cubicBezTo>
                <a:cubicBezTo>
                  <a:pt x="1637555" y="844946"/>
                  <a:pt x="1614978" y="867523"/>
                  <a:pt x="1587128" y="867523"/>
                </a:cubicBezTo>
                <a:cubicBezTo>
                  <a:pt x="1559278" y="867523"/>
                  <a:pt x="1536701" y="844946"/>
                  <a:pt x="1536701" y="817096"/>
                </a:cubicBezTo>
                <a:cubicBezTo>
                  <a:pt x="1536701" y="789246"/>
                  <a:pt x="1559278" y="766669"/>
                  <a:pt x="1587128" y="766669"/>
                </a:cubicBezTo>
                <a:close/>
                <a:moveTo>
                  <a:pt x="1365063" y="747431"/>
                </a:moveTo>
                <a:cubicBezTo>
                  <a:pt x="1396523" y="747431"/>
                  <a:pt x="1422026" y="772934"/>
                  <a:pt x="1422026" y="804394"/>
                </a:cubicBezTo>
                <a:cubicBezTo>
                  <a:pt x="1422026" y="835854"/>
                  <a:pt x="1396523" y="861357"/>
                  <a:pt x="1365063" y="861357"/>
                </a:cubicBezTo>
                <a:cubicBezTo>
                  <a:pt x="1333603" y="861357"/>
                  <a:pt x="1308100" y="835854"/>
                  <a:pt x="1308100" y="804394"/>
                </a:cubicBezTo>
                <a:cubicBezTo>
                  <a:pt x="1308100" y="772934"/>
                  <a:pt x="1333603" y="747431"/>
                  <a:pt x="1365063" y="747431"/>
                </a:cubicBezTo>
                <a:close/>
                <a:moveTo>
                  <a:pt x="836519" y="717175"/>
                </a:moveTo>
                <a:cubicBezTo>
                  <a:pt x="863647" y="717175"/>
                  <a:pt x="885638" y="739166"/>
                  <a:pt x="885638" y="766294"/>
                </a:cubicBezTo>
                <a:cubicBezTo>
                  <a:pt x="885638" y="793422"/>
                  <a:pt x="863647" y="815413"/>
                  <a:pt x="836519" y="815413"/>
                </a:cubicBezTo>
                <a:cubicBezTo>
                  <a:pt x="809391" y="815413"/>
                  <a:pt x="787400" y="793422"/>
                  <a:pt x="787400" y="766294"/>
                </a:cubicBezTo>
                <a:cubicBezTo>
                  <a:pt x="787400" y="739166"/>
                  <a:pt x="809391" y="717175"/>
                  <a:pt x="836519" y="717175"/>
                </a:cubicBezTo>
                <a:close/>
                <a:moveTo>
                  <a:pt x="2149103" y="687294"/>
                </a:moveTo>
                <a:cubicBezTo>
                  <a:pt x="2164679" y="687294"/>
                  <a:pt x="2177305" y="699920"/>
                  <a:pt x="2177305" y="715496"/>
                </a:cubicBezTo>
                <a:cubicBezTo>
                  <a:pt x="2177305" y="731072"/>
                  <a:pt x="2164679" y="743698"/>
                  <a:pt x="2149103" y="743698"/>
                </a:cubicBezTo>
                <a:cubicBezTo>
                  <a:pt x="2133527" y="743698"/>
                  <a:pt x="2120901" y="731072"/>
                  <a:pt x="2120901" y="715496"/>
                </a:cubicBezTo>
                <a:cubicBezTo>
                  <a:pt x="2120901" y="699920"/>
                  <a:pt x="2133527" y="687294"/>
                  <a:pt x="2149103" y="687294"/>
                </a:cubicBezTo>
                <a:close/>
                <a:moveTo>
                  <a:pt x="1346387" y="658157"/>
                </a:moveTo>
                <a:cubicBezTo>
                  <a:pt x="1360518" y="658157"/>
                  <a:pt x="1371974" y="669613"/>
                  <a:pt x="1371974" y="683744"/>
                </a:cubicBezTo>
                <a:cubicBezTo>
                  <a:pt x="1371974" y="697875"/>
                  <a:pt x="1360518" y="709331"/>
                  <a:pt x="1346387" y="709331"/>
                </a:cubicBezTo>
                <a:cubicBezTo>
                  <a:pt x="1332256" y="709331"/>
                  <a:pt x="1320800" y="697875"/>
                  <a:pt x="1320800" y="683744"/>
                </a:cubicBezTo>
                <a:cubicBezTo>
                  <a:pt x="1320800" y="669613"/>
                  <a:pt x="1332256" y="658157"/>
                  <a:pt x="1346387" y="658157"/>
                </a:cubicBezTo>
                <a:close/>
                <a:moveTo>
                  <a:pt x="1528856" y="653488"/>
                </a:moveTo>
                <a:cubicBezTo>
                  <a:pt x="1559594" y="653488"/>
                  <a:pt x="1584512" y="678406"/>
                  <a:pt x="1584512" y="709144"/>
                </a:cubicBezTo>
                <a:cubicBezTo>
                  <a:pt x="1584512" y="739882"/>
                  <a:pt x="1559594" y="764800"/>
                  <a:pt x="1528856" y="764800"/>
                </a:cubicBezTo>
                <a:cubicBezTo>
                  <a:pt x="1498118" y="764800"/>
                  <a:pt x="1473200" y="739882"/>
                  <a:pt x="1473200" y="709144"/>
                </a:cubicBezTo>
                <a:cubicBezTo>
                  <a:pt x="1473200" y="678406"/>
                  <a:pt x="1498118" y="653488"/>
                  <a:pt x="1528856" y="653488"/>
                </a:cubicBezTo>
                <a:close/>
                <a:moveTo>
                  <a:pt x="2946400" y="601194"/>
                </a:moveTo>
                <a:cubicBezTo>
                  <a:pt x="2981470" y="601194"/>
                  <a:pt x="3009900" y="629624"/>
                  <a:pt x="3009900" y="664694"/>
                </a:cubicBezTo>
                <a:cubicBezTo>
                  <a:pt x="3009900" y="699764"/>
                  <a:pt x="2981470" y="728194"/>
                  <a:pt x="2946400" y="728194"/>
                </a:cubicBezTo>
                <a:cubicBezTo>
                  <a:pt x="2911330" y="728194"/>
                  <a:pt x="2882900" y="699764"/>
                  <a:pt x="2882900" y="664694"/>
                </a:cubicBezTo>
                <a:cubicBezTo>
                  <a:pt x="2882900" y="629624"/>
                  <a:pt x="2911330" y="601194"/>
                  <a:pt x="2946400" y="601194"/>
                </a:cubicBezTo>
                <a:close/>
                <a:moveTo>
                  <a:pt x="2007162" y="524435"/>
                </a:moveTo>
                <a:cubicBezTo>
                  <a:pt x="2028514" y="524435"/>
                  <a:pt x="2045823" y="541744"/>
                  <a:pt x="2045823" y="563096"/>
                </a:cubicBezTo>
                <a:cubicBezTo>
                  <a:pt x="2045823" y="584448"/>
                  <a:pt x="2028514" y="601757"/>
                  <a:pt x="2007162" y="601757"/>
                </a:cubicBezTo>
                <a:cubicBezTo>
                  <a:pt x="1985810" y="601757"/>
                  <a:pt x="1968501" y="584448"/>
                  <a:pt x="1968501" y="563096"/>
                </a:cubicBezTo>
                <a:cubicBezTo>
                  <a:pt x="1968501" y="541744"/>
                  <a:pt x="1985810" y="524435"/>
                  <a:pt x="2007162" y="524435"/>
                </a:cubicBezTo>
                <a:close/>
                <a:moveTo>
                  <a:pt x="1455831" y="497913"/>
                </a:moveTo>
                <a:cubicBezTo>
                  <a:pt x="1474294" y="497913"/>
                  <a:pt x="1489262" y="512881"/>
                  <a:pt x="1489262" y="531344"/>
                </a:cubicBezTo>
                <a:cubicBezTo>
                  <a:pt x="1489262" y="549807"/>
                  <a:pt x="1474294" y="564775"/>
                  <a:pt x="1455831" y="564775"/>
                </a:cubicBezTo>
                <a:cubicBezTo>
                  <a:pt x="1437368" y="564775"/>
                  <a:pt x="1422400" y="549807"/>
                  <a:pt x="1422400" y="531344"/>
                </a:cubicBezTo>
                <a:cubicBezTo>
                  <a:pt x="1422400" y="512881"/>
                  <a:pt x="1437368" y="497913"/>
                  <a:pt x="1455831" y="497913"/>
                </a:cubicBezTo>
                <a:close/>
                <a:moveTo>
                  <a:pt x="1053353" y="493991"/>
                </a:moveTo>
                <a:cubicBezTo>
                  <a:pt x="1073982" y="493991"/>
                  <a:pt x="1090706" y="510715"/>
                  <a:pt x="1090706" y="531344"/>
                </a:cubicBezTo>
                <a:cubicBezTo>
                  <a:pt x="1090706" y="551973"/>
                  <a:pt x="1073982" y="568697"/>
                  <a:pt x="1053353" y="568697"/>
                </a:cubicBezTo>
                <a:cubicBezTo>
                  <a:pt x="1032724" y="568697"/>
                  <a:pt x="1016000" y="551973"/>
                  <a:pt x="1016000" y="531344"/>
                </a:cubicBezTo>
                <a:cubicBezTo>
                  <a:pt x="1016000" y="510715"/>
                  <a:pt x="1032724" y="493991"/>
                  <a:pt x="1053353" y="493991"/>
                </a:cubicBezTo>
                <a:close/>
                <a:moveTo>
                  <a:pt x="1248149" y="489695"/>
                </a:moveTo>
                <a:cubicBezTo>
                  <a:pt x="1278165" y="489695"/>
                  <a:pt x="1302498" y="514028"/>
                  <a:pt x="1302498" y="544044"/>
                </a:cubicBezTo>
                <a:cubicBezTo>
                  <a:pt x="1302498" y="574060"/>
                  <a:pt x="1278165" y="598393"/>
                  <a:pt x="1248149" y="598393"/>
                </a:cubicBezTo>
                <a:cubicBezTo>
                  <a:pt x="1218133" y="598393"/>
                  <a:pt x="1193800" y="574060"/>
                  <a:pt x="1193800" y="544044"/>
                </a:cubicBezTo>
                <a:cubicBezTo>
                  <a:pt x="1193800" y="514028"/>
                  <a:pt x="1218133" y="489695"/>
                  <a:pt x="1248149" y="489695"/>
                </a:cubicBezTo>
                <a:close/>
                <a:moveTo>
                  <a:pt x="2174875" y="483719"/>
                </a:moveTo>
                <a:cubicBezTo>
                  <a:pt x="2197671" y="483719"/>
                  <a:pt x="2216150" y="502198"/>
                  <a:pt x="2216150" y="524994"/>
                </a:cubicBezTo>
                <a:cubicBezTo>
                  <a:pt x="2216150" y="547790"/>
                  <a:pt x="2197671" y="566269"/>
                  <a:pt x="2174875" y="566269"/>
                </a:cubicBezTo>
                <a:cubicBezTo>
                  <a:pt x="2152079" y="566269"/>
                  <a:pt x="2133600" y="547790"/>
                  <a:pt x="2133600" y="524994"/>
                </a:cubicBezTo>
                <a:cubicBezTo>
                  <a:pt x="2133600" y="502198"/>
                  <a:pt x="2152079" y="483719"/>
                  <a:pt x="2174875" y="483719"/>
                </a:cubicBezTo>
                <a:close/>
                <a:moveTo>
                  <a:pt x="3014383" y="463361"/>
                </a:moveTo>
                <a:cubicBezTo>
                  <a:pt x="3037901" y="463361"/>
                  <a:pt x="3056966" y="482426"/>
                  <a:pt x="3056966" y="505944"/>
                </a:cubicBezTo>
                <a:cubicBezTo>
                  <a:pt x="3056966" y="529462"/>
                  <a:pt x="3037901" y="548527"/>
                  <a:pt x="3014383" y="548527"/>
                </a:cubicBezTo>
                <a:cubicBezTo>
                  <a:pt x="2990865" y="548527"/>
                  <a:pt x="2971800" y="529462"/>
                  <a:pt x="2971800" y="505944"/>
                </a:cubicBezTo>
                <a:cubicBezTo>
                  <a:pt x="2971800" y="482426"/>
                  <a:pt x="2990865" y="463361"/>
                  <a:pt x="3014383" y="463361"/>
                </a:cubicBezTo>
                <a:close/>
                <a:moveTo>
                  <a:pt x="1558738" y="395006"/>
                </a:moveTo>
                <a:cubicBezTo>
                  <a:pt x="1577923" y="395006"/>
                  <a:pt x="1593476" y="410559"/>
                  <a:pt x="1593476" y="429744"/>
                </a:cubicBezTo>
                <a:cubicBezTo>
                  <a:pt x="1593476" y="448929"/>
                  <a:pt x="1577923" y="464482"/>
                  <a:pt x="1558738" y="464482"/>
                </a:cubicBezTo>
                <a:cubicBezTo>
                  <a:pt x="1539553" y="464482"/>
                  <a:pt x="1524000" y="448929"/>
                  <a:pt x="1524000" y="429744"/>
                </a:cubicBezTo>
                <a:cubicBezTo>
                  <a:pt x="1524000" y="410559"/>
                  <a:pt x="1539553" y="395006"/>
                  <a:pt x="1558738" y="395006"/>
                </a:cubicBezTo>
                <a:close/>
                <a:moveTo>
                  <a:pt x="1191372" y="305172"/>
                </a:moveTo>
                <a:cubicBezTo>
                  <a:pt x="1204059" y="305172"/>
                  <a:pt x="1214344" y="315457"/>
                  <a:pt x="1214344" y="328144"/>
                </a:cubicBezTo>
                <a:cubicBezTo>
                  <a:pt x="1214344" y="340831"/>
                  <a:pt x="1204059" y="351116"/>
                  <a:pt x="1191372" y="351116"/>
                </a:cubicBezTo>
                <a:cubicBezTo>
                  <a:pt x="1178685" y="351116"/>
                  <a:pt x="1168400" y="340831"/>
                  <a:pt x="1168400" y="328144"/>
                </a:cubicBezTo>
                <a:cubicBezTo>
                  <a:pt x="1168400" y="315457"/>
                  <a:pt x="1178685" y="305172"/>
                  <a:pt x="1191372" y="305172"/>
                </a:cubicBezTo>
                <a:close/>
                <a:moveTo>
                  <a:pt x="2335680" y="297514"/>
                </a:moveTo>
                <a:cubicBezTo>
                  <a:pt x="2349089" y="297514"/>
                  <a:pt x="2359960" y="308385"/>
                  <a:pt x="2359960" y="321794"/>
                </a:cubicBezTo>
                <a:cubicBezTo>
                  <a:pt x="2359960" y="335203"/>
                  <a:pt x="2349089" y="346074"/>
                  <a:pt x="2335680" y="346074"/>
                </a:cubicBezTo>
                <a:cubicBezTo>
                  <a:pt x="2322271" y="346074"/>
                  <a:pt x="2311400" y="335203"/>
                  <a:pt x="2311400" y="321794"/>
                </a:cubicBezTo>
                <a:cubicBezTo>
                  <a:pt x="2311400" y="308385"/>
                  <a:pt x="2322271" y="297514"/>
                  <a:pt x="2335680" y="297514"/>
                </a:cubicBezTo>
                <a:close/>
                <a:moveTo>
                  <a:pt x="243541" y="294153"/>
                </a:moveTo>
                <a:cubicBezTo>
                  <a:pt x="272835" y="294153"/>
                  <a:pt x="296582" y="317900"/>
                  <a:pt x="296582" y="347194"/>
                </a:cubicBezTo>
                <a:cubicBezTo>
                  <a:pt x="296582" y="376488"/>
                  <a:pt x="272835" y="400235"/>
                  <a:pt x="243541" y="400235"/>
                </a:cubicBezTo>
                <a:cubicBezTo>
                  <a:pt x="214247" y="400235"/>
                  <a:pt x="190500" y="376488"/>
                  <a:pt x="190500" y="347194"/>
                </a:cubicBezTo>
                <a:cubicBezTo>
                  <a:pt x="190500" y="317900"/>
                  <a:pt x="214247" y="294153"/>
                  <a:pt x="243541" y="294153"/>
                </a:cubicBezTo>
                <a:close/>
                <a:moveTo>
                  <a:pt x="515472" y="282575"/>
                </a:moveTo>
                <a:cubicBezTo>
                  <a:pt x="547654" y="282575"/>
                  <a:pt x="573743" y="308664"/>
                  <a:pt x="573743" y="340846"/>
                </a:cubicBezTo>
                <a:cubicBezTo>
                  <a:pt x="573743" y="373028"/>
                  <a:pt x="547654" y="399117"/>
                  <a:pt x="515472" y="399117"/>
                </a:cubicBezTo>
                <a:cubicBezTo>
                  <a:pt x="483290" y="399117"/>
                  <a:pt x="457201" y="373028"/>
                  <a:pt x="457201" y="340846"/>
                </a:cubicBezTo>
                <a:cubicBezTo>
                  <a:pt x="457201" y="308664"/>
                  <a:pt x="483290" y="282575"/>
                  <a:pt x="515472" y="282575"/>
                </a:cubicBezTo>
                <a:close/>
                <a:moveTo>
                  <a:pt x="3044078" y="268566"/>
                </a:moveTo>
                <a:cubicBezTo>
                  <a:pt x="3076982" y="268566"/>
                  <a:pt x="3103656" y="295240"/>
                  <a:pt x="3103656" y="328144"/>
                </a:cubicBezTo>
                <a:cubicBezTo>
                  <a:pt x="3103656" y="361048"/>
                  <a:pt x="3076982" y="387722"/>
                  <a:pt x="3044078" y="387722"/>
                </a:cubicBezTo>
                <a:cubicBezTo>
                  <a:pt x="3011174" y="387722"/>
                  <a:pt x="2984500" y="361048"/>
                  <a:pt x="2984500" y="328144"/>
                </a:cubicBezTo>
                <a:cubicBezTo>
                  <a:pt x="2984500" y="295240"/>
                  <a:pt x="3011174" y="268566"/>
                  <a:pt x="3044078" y="268566"/>
                </a:cubicBezTo>
                <a:close/>
                <a:moveTo>
                  <a:pt x="2693894" y="263150"/>
                </a:moveTo>
                <a:cubicBezTo>
                  <a:pt x="2708747" y="263150"/>
                  <a:pt x="2720788" y="275191"/>
                  <a:pt x="2720788" y="290044"/>
                </a:cubicBezTo>
                <a:cubicBezTo>
                  <a:pt x="2720788" y="304897"/>
                  <a:pt x="2708747" y="316938"/>
                  <a:pt x="2693894" y="316938"/>
                </a:cubicBezTo>
                <a:cubicBezTo>
                  <a:pt x="2679041" y="316938"/>
                  <a:pt x="2667000" y="304897"/>
                  <a:pt x="2667000" y="290044"/>
                </a:cubicBezTo>
                <a:cubicBezTo>
                  <a:pt x="2667000" y="275191"/>
                  <a:pt x="2679041" y="263150"/>
                  <a:pt x="2693894" y="263150"/>
                </a:cubicBezTo>
                <a:close/>
                <a:moveTo>
                  <a:pt x="209550" y="156694"/>
                </a:moveTo>
                <a:cubicBezTo>
                  <a:pt x="220071" y="156694"/>
                  <a:pt x="228600" y="165223"/>
                  <a:pt x="228600" y="175744"/>
                </a:cubicBezTo>
                <a:cubicBezTo>
                  <a:pt x="228600" y="186265"/>
                  <a:pt x="220071" y="194794"/>
                  <a:pt x="209550" y="194794"/>
                </a:cubicBezTo>
                <a:cubicBezTo>
                  <a:pt x="199029" y="194794"/>
                  <a:pt x="190500" y="186265"/>
                  <a:pt x="190500" y="175744"/>
                </a:cubicBezTo>
                <a:cubicBezTo>
                  <a:pt x="190500" y="165223"/>
                  <a:pt x="199029" y="156694"/>
                  <a:pt x="209550" y="156694"/>
                </a:cubicBezTo>
                <a:close/>
                <a:moveTo>
                  <a:pt x="2021168" y="123077"/>
                </a:moveTo>
                <a:cubicBezTo>
                  <a:pt x="2043242" y="123077"/>
                  <a:pt x="2061136" y="140971"/>
                  <a:pt x="2061136" y="163045"/>
                </a:cubicBezTo>
                <a:cubicBezTo>
                  <a:pt x="2061136" y="185119"/>
                  <a:pt x="2043242" y="203013"/>
                  <a:pt x="2021168" y="203013"/>
                </a:cubicBezTo>
                <a:cubicBezTo>
                  <a:pt x="1999094" y="203013"/>
                  <a:pt x="1981200" y="185119"/>
                  <a:pt x="1981200" y="163045"/>
                </a:cubicBezTo>
                <a:cubicBezTo>
                  <a:pt x="1981200" y="140971"/>
                  <a:pt x="1999094" y="123077"/>
                  <a:pt x="2021168" y="123077"/>
                </a:cubicBezTo>
                <a:close/>
                <a:moveTo>
                  <a:pt x="452906" y="78441"/>
                </a:moveTo>
                <a:cubicBezTo>
                  <a:pt x="478590" y="78441"/>
                  <a:pt x="499411" y="99262"/>
                  <a:pt x="499411" y="124946"/>
                </a:cubicBezTo>
                <a:cubicBezTo>
                  <a:pt x="499411" y="150630"/>
                  <a:pt x="478590" y="171451"/>
                  <a:pt x="452906" y="171451"/>
                </a:cubicBezTo>
                <a:cubicBezTo>
                  <a:pt x="427222" y="171451"/>
                  <a:pt x="406401" y="150630"/>
                  <a:pt x="406401" y="124946"/>
                </a:cubicBezTo>
                <a:cubicBezTo>
                  <a:pt x="406401" y="99262"/>
                  <a:pt x="427222" y="78441"/>
                  <a:pt x="452906" y="78441"/>
                </a:cubicBezTo>
                <a:close/>
                <a:moveTo>
                  <a:pt x="2305424" y="10270"/>
                </a:moveTo>
                <a:cubicBezTo>
                  <a:pt x="2323166" y="10270"/>
                  <a:pt x="2337548" y="24652"/>
                  <a:pt x="2337548" y="42394"/>
                </a:cubicBezTo>
                <a:cubicBezTo>
                  <a:pt x="2337548" y="60136"/>
                  <a:pt x="2323166" y="74518"/>
                  <a:pt x="2305424" y="74518"/>
                </a:cubicBezTo>
                <a:cubicBezTo>
                  <a:pt x="2287682" y="74518"/>
                  <a:pt x="2273300" y="60136"/>
                  <a:pt x="2273300" y="42394"/>
                </a:cubicBezTo>
                <a:cubicBezTo>
                  <a:pt x="2273300" y="24652"/>
                  <a:pt x="2287682" y="10270"/>
                  <a:pt x="2305424" y="10270"/>
                </a:cubicBezTo>
                <a:close/>
                <a:moveTo>
                  <a:pt x="2563347" y="0"/>
                </a:moveTo>
                <a:cubicBezTo>
                  <a:pt x="2583255" y="0"/>
                  <a:pt x="2599393" y="16138"/>
                  <a:pt x="2599393" y="36046"/>
                </a:cubicBezTo>
                <a:cubicBezTo>
                  <a:pt x="2599393" y="55954"/>
                  <a:pt x="2583255" y="72092"/>
                  <a:pt x="2563347" y="72092"/>
                </a:cubicBezTo>
                <a:cubicBezTo>
                  <a:pt x="2543439" y="72092"/>
                  <a:pt x="2527301" y="55954"/>
                  <a:pt x="2527301" y="36046"/>
                </a:cubicBezTo>
                <a:cubicBezTo>
                  <a:pt x="2527301" y="16138"/>
                  <a:pt x="2543439" y="0"/>
                  <a:pt x="2563347" y="0"/>
                </a:cubicBezTo>
                <a:close/>
              </a:path>
            </a:pathLst>
          </a:custGeom>
          <a:gradFill flip="none" rotWithShape="1">
            <a:gsLst>
              <a:gs pos="50000">
                <a:srgbClr val="7D818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1E222C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480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cxnSp>
        <p:nvCxnSpPr>
          <p:cNvPr id="61" name="直接连接符 60"/>
          <p:cNvCxnSpPr/>
          <p:nvPr/>
        </p:nvCxnSpPr>
        <p:spPr>
          <a:xfrm>
            <a:off x="3623733" y="999066"/>
            <a:ext cx="508001" cy="220135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4267200" y="1811867"/>
            <a:ext cx="440269" cy="18626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flipV="1">
            <a:off x="3149599" y="2777068"/>
            <a:ext cx="643470" cy="67731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V="1">
            <a:off x="3860800" y="3302003"/>
            <a:ext cx="338669" cy="15239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 flipV="1">
            <a:off x="7433736" y="3217336"/>
            <a:ext cx="406398" cy="20319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H="1" flipV="1">
            <a:off x="7044269" y="2489203"/>
            <a:ext cx="643464" cy="186264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 flipH="1" flipV="1">
            <a:off x="7704669" y="2015070"/>
            <a:ext cx="1100664" cy="10159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 flipH="1">
            <a:off x="7315202" y="953182"/>
            <a:ext cx="491064" cy="16933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V="1">
            <a:off x="-338667" y="3826937"/>
            <a:ext cx="3454403" cy="2031997"/>
          </a:xfrm>
          <a:prstGeom prst="line">
            <a:avLst/>
          </a:prstGeom>
          <a:ln w="57150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flipH="1" flipV="1">
            <a:off x="8602138" y="3522138"/>
            <a:ext cx="3945462" cy="2438396"/>
          </a:xfrm>
          <a:prstGeom prst="line">
            <a:avLst/>
          </a:prstGeom>
          <a:ln w="57150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L 形 99"/>
          <p:cNvSpPr/>
          <p:nvPr/>
        </p:nvSpPr>
        <p:spPr>
          <a:xfrm>
            <a:off x="5142441" y="6355291"/>
            <a:ext cx="182034" cy="182034"/>
          </a:xfrm>
          <a:prstGeom prst="corner">
            <a:avLst>
              <a:gd name="adj1" fmla="val 10156"/>
              <a:gd name="adj2" fmla="val 1093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L 形 100"/>
          <p:cNvSpPr/>
          <p:nvPr/>
        </p:nvSpPr>
        <p:spPr>
          <a:xfrm rot="10800000">
            <a:off x="6621991" y="6088591"/>
            <a:ext cx="182034" cy="182034"/>
          </a:xfrm>
          <a:prstGeom prst="corner">
            <a:avLst>
              <a:gd name="adj1" fmla="val 10156"/>
              <a:gd name="adj2" fmla="val 1093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2" name="直接连接符 101"/>
          <p:cNvCxnSpPr/>
          <p:nvPr/>
        </p:nvCxnSpPr>
        <p:spPr>
          <a:xfrm flipV="1">
            <a:off x="2235200" y="4080937"/>
            <a:ext cx="728136" cy="440263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 flipV="1">
            <a:off x="118533" y="4656667"/>
            <a:ext cx="1202267" cy="711199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flipH="1" flipV="1">
            <a:off x="8643710" y="3755075"/>
            <a:ext cx="965194" cy="626528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H="1" flipV="1">
            <a:off x="9795177" y="4042941"/>
            <a:ext cx="1465490" cy="935458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文本框 126"/>
          <p:cNvSpPr txBox="1">
            <a:spLocks noChangeAspect="1"/>
          </p:cNvSpPr>
          <p:nvPr/>
        </p:nvSpPr>
        <p:spPr>
          <a:xfrm>
            <a:off x="5067347" y="3536913"/>
            <a:ext cx="36000" cy="36000"/>
          </a:xfrm>
          <a:prstGeom prst="rect">
            <a:avLst/>
          </a:prstGeom>
          <a:noFill/>
        </p:spPr>
        <p:txBody>
          <a:bodyPr vert="horz" rtlCol="0">
            <a:prstTxWarp prst="textPlain">
              <a:avLst/>
            </a:prstTxWarp>
            <a:spAutoFit/>
          </a:bodyPr>
          <a:lstStyle/>
          <a:p>
            <a:pPr>
              <a:lnSpc>
                <a:spcPct val="0"/>
              </a:lnSpc>
            </a:pPr>
            <a:r>
              <a:rPr lang="zh-CN" altLang="en-US" spc="-10000">
                <a:solidFill>
                  <a:schemeClr val="bg1"/>
                </a:solidFill>
              </a:rPr>
              <a:t>●●●●●●●●●●●●●●●●●●●●●●●●●●●●●●●●●●●●●●●●●●●●●●●●●●</a:t>
            </a:r>
            <a:endParaRPr lang="zh-CN" altLang="en-US" spc="-10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138"/>
                                  </p:iterate>
                                  <p:childTnLst>
                                    <p:set>
                                      <p:cBhvr>
                                        <p:cTn id="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*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0.2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  <p:to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0" presetClass="entr" presetSubtype="0" repeatCount="indefinite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*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0.2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  <p:to x="1000" y="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  <p:bldP spid="1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5354053" y="2687053"/>
            <a:ext cx="1483894" cy="1483894"/>
            <a:chOff x="4775200" y="2108200"/>
            <a:chExt cx="2641600" cy="2641600"/>
          </a:xfrm>
          <a:effectLst>
            <a:outerShdw blurRad="317500" sx="107000" sy="107000" algn="ctr" rotWithShape="0">
              <a:srgbClr val="B0D3F2">
                <a:alpha val="38000"/>
              </a:srgbClr>
            </a:outerShdw>
          </a:effectLst>
        </p:grpSpPr>
        <p:sp>
          <p:nvSpPr>
            <p:cNvPr id="3" name="椭圆 2"/>
            <p:cNvSpPr/>
            <p:nvPr/>
          </p:nvSpPr>
          <p:spPr>
            <a:xfrm>
              <a:off x="4775200" y="2108200"/>
              <a:ext cx="2641600" cy="2641600"/>
            </a:xfrm>
            <a:prstGeom prst="ellipse">
              <a:avLst/>
            </a:prstGeom>
            <a:solidFill>
              <a:schemeClr val="bg1">
                <a:lumMod val="95000"/>
                <a:alpha val="29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4775200" y="2108200"/>
              <a:ext cx="2641600" cy="2641600"/>
              <a:chOff x="4772025" y="2146300"/>
              <a:chExt cx="2641600" cy="2641600"/>
            </a:xfrm>
          </p:grpSpPr>
          <p:sp>
            <p:nvSpPr>
              <p:cNvPr id="2" name="闪电形 1"/>
              <p:cNvSpPr/>
              <p:nvPr/>
            </p:nvSpPr>
            <p:spPr>
              <a:xfrm>
                <a:off x="5146847" y="2521122"/>
                <a:ext cx="1891957" cy="1891957"/>
              </a:xfrm>
              <a:prstGeom prst="lightningBolt">
                <a:avLst/>
              </a:prstGeom>
              <a:gradFill>
                <a:gsLst>
                  <a:gs pos="0">
                    <a:srgbClr val="B7DDFF">
                      <a:alpha val="80000"/>
                    </a:srgbClr>
                  </a:gs>
                  <a:gs pos="100000">
                    <a:srgbClr val="222730">
                      <a:alpha val="80000"/>
                    </a:srgbClr>
                  </a:gs>
                </a:gsLst>
                <a:lin ang="5400000" scaled="1"/>
              </a:gradFill>
              <a:ln w="34925">
                <a:gradFill>
                  <a:gsLst>
                    <a:gs pos="0">
                      <a:srgbClr val="B7DDFF"/>
                    </a:gs>
                    <a:gs pos="100000">
                      <a:srgbClr val="222730">
                        <a:alpha val="8000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4772025" y="2146300"/>
                <a:ext cx="2641600" cy="2641600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B0D3F2">
                      <a:alpha val="40000"/>
                    </a:srgbClr>
                  </a:gs>
                  <a:gs pos="60000">
                    <a:srgbClr val="2886DC">
                      <a:alpha val="1000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37" name="组合 436"/>
          <p:cNvGrpSpPr/>
          <p:nvPr/>
        </p:nvGrpSpPr>
        <p:grpSpPr>
          <a:xfrm>
            <a:off x="4788166" y="3188369"/>
            <a:ext cx="2611254" cy="481263"/>
            <a:chOff x="4788166" y="3188369"/>
            <a:chExt cx="2611254" cy="481263"/>
          </a:xfrm>
        </p:grpSpPr>
        <p:grpSp>
          <p:nvGrpSpPr>
            <p:cNvPr id="416" name="组合 415"/>
            <p:cNvGrpSpPr/>
            <p:nvPr/>
          </p:nvGrpSpPr>
          <p:grpSpPr>
            <a:xfrm>
              <a:off x="4792580" y="3188369"/>
              <a:ext cx="2606840" cy="481263"/>
              <a:chOff x="4471458" y="3197226"/>
              <a:chExt cx="3302000" cy="609600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4471458" y="3197226"/>
                <a:ext cx="3302000" cy="609600"/>
              </a:xfrm>
              <a:prstGeom prst="rect">
                <a:avLst/>
              </a:prstGeom>
              <a:solidFill>
                <a:srgbClr val="222730">
                  <a:alpha val="65000"/>
                </a:srgbClr>
              </a:solidFill>
              <a:ln>
                <a:noFill/>
              </a:ln>
              <a:effectLst>
                <a:outerShdw blurRad="241300" dist="50800" dir="16200000" rotWithShape="0">
                  <a:srgbClr val="B0D3F2">
                    <a:alpha val="29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5" name="矩形 414"/>
              <p:cNvSpPr/>
              <p:nvPr/>
            </p:nvSpPr>
            <p:spPr>
              <a:xfrm>
                <a:off x="4471458" y="3197226"/>
                <a:ext cx="3302000" cy="609600"/>
              </a:xfrm>
              <a:prstGeom prst="rect">
                <a:avLst/>
              </a:prstGeom>
              <a:solidFill>
                <a:srgbClr val="222730">
                  <a:alpha val="65000"/>
                </a:srgbClr>
              </a:solidFill>
              <a:ln>
                <a:noFill/>
              </a:ln>
              <a:effectLst>
                <a:outerShdw blurRad="241300" dist="50800" dir="5400000" algn="t" rotWithShape="0">
                  <a:srgbClr val="B0D3F2">
                    <a:alpha val="29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17" name="矩形 416"/>
            <p:cNvSpPr/>
            <p:nvPr/>
          </p:nvSpPr>
          <p:spPr>
            <a:xfrm>
              <a:off x="4788166" y="3210467"/>
              <a:ext cx="261085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前期准备</a:t>
              </a:r>
            </a:p>
          </p:txBody>
        </p:sp>
      </p:grpSp>
      <p:grpSp>
        <p:nvGrpSpPr>
          <p:cNvPr id="443" name="组合 442"/>
          <p:cNvGrpSpPr/>
          <p:nvPr/>
        </p:nvGrpSpPr>
        <p:grpSpPr>
          <a:xfrm>
            <a:off x="4668252" y="1960745"/>
            <a:ext cx="2855496" cy="2938514"/>
            <a:chOff x="4668252" y="1960745"/>
            <a:chExt cx="2855496" cy="2938514"/>
          </a:xfrm>
        </p:grpSpPr>
        <p:grpSp>
          <p:nvGrpSpPr>
            <p:cNvPr id="442" name="组合 441"/>
            <p:cNvGrpSpPr/>
            <p:nvPr/>
          </p:nvGrpSpPr>
          <p:grpSpPr>
            <a:xfrm>
              <a:off x="4668252" y="1960745"/>
              <a:ext cx="2855496" cy="2896003"/>
              <a:chOff x="4668252" y="1960745"/>
              <a:chExt cx="2855496" cy="2896003"/>
            </a:xfrm>
          </p:grpSpPr>
          <p:grpSp>
            <p:nvGrpSpPr>
              <p:cNvPr id="438" name="组合 437"/>
              <p:cNvGrpSpPr/>
              <p:nvPr/>
            </p:nvGrpSpPr>
            <p:grpSpPr>
              <a:xfrm>
                <a:off x="4668252" y="2001252"/>
                <a:ext cx="2855496" cy="2855496"/>
                <a:chOff x="4668252" y="2001252"/>
                <a:chExt cx="2855496" cy="2855496"/>
              </a:xfrm>
            </p:grpSpPr>
            <p:sp>
              <p:nvSpPr>
                <p:cNvPr id="419" name="弧形 418"/>
                <p:cNvSpPr/>
                <p:nvPr/>
              </p:nvSpPr>
              <p:spPr>
                <a:xfrm>
                  <a:off x="4668252" y="2001252"/>
                  <a:ext cx="2855496" cy="2855496"/>
                </a:xfrm>
                <a:prstGeom prst="arc">
                  <a:avLst>
                    <a:gd name="adj1" fmla="val 16200000"/>
                    <a:gd name="adj2" fmla="val 2411207"/>
                  </a:avLst>
                </a:prstGeom>
                <a:ln>
                  <a:solidFill>
                    <a:srgbClr val="B0D3F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0" name="弧形 419"/>
                <p:cNvSpPr/>
                <p:nvPr/>
              </p:nvSpPr>
              <p:spPr>
                <a:xfrm flipH="1" flipV="1">
                  <a:off x="4668252" y="2001252"/>
                  <a:ext cx="2855496" cy="2855496"/>
                </a:xfrm>
                <a:prstGeom prst="arc">
                  <a:avLst>
                    <a:gd name="adj1" fmla="val 16200000"/>
                    <a:gd name="adj2" fmla="val 1920846"/>
                  </a:avLst>
                </a:prstGeom>
                <a:ln>
                  <a:solidFill>
                    <a:srgbClr val="B0D3F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1" name="椭圆 420"/>
              <p:cNvSpPr/>
              <p:nvPr/>
            </p:nvSpPr>
            <p:spPr>
              <a:xfrm>
                <a:off x="6053086" y="1960745"/>
                <a:ext cx="81014" cy="81014"/>
              </a:xfrm>
              <a:prstGeom prst="ellipse">
                <a:avLst/>
              </a:prstGeom>
              <a:solidFill>
                <a:srgbClr val="B0D3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22" name="椭圆 421"/>
            <p:cNvSpPr/>
            <p:nvPr/>
          </p:nvSpPr>
          <p:spPr>
            <a:xfrm>
              <a:off x="6053086" y="4818245"/>
              <a:ext cx="81014" cy="81014"/>
            </a:xfrm>
            <a:prstGeom prst="ellipse">
              <a:avLst/>
            </a:prstGeom>
            <a:solidFill>
              <a:srgbClr val="B0D3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3" name="组合 432"/>
          <p:cNvGrpSpPr/>
          <p:nvPr/>
        </p:nvGrpSpPr>
        <p:grpSpPr>
          <a:xfrm>
            <a:off x="1160312" y="2853203"/>
            <a:ext cx="3180987" cy="494030"/>
            <a:chOff x="1160312" y="2853203"/>
            <a:chExt cx="3180987" cy="494030"/>
          </a:xfrm>
        </p:grpSpPr>
        <p:sp>
          <p:nvSpPr>
            <p:cNvPr id="424" name="矩形 423"/>
            <p:cNvSpPr/>
            <p:nvPr/>
          </p:nvSpPr>
          <p:spPr>
            <a:xfrm>
              <a:off x="1160312" y="2886858"/>
              <a:ext cx="312166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  <a:hlinkClick r:id="rId3" action="ppaction://hlinkfile"/>
                </a:rPr>
                <a:t>需求文档</a:t>
              </a:r>
            </a:p>
          </p:txBody>
        </p:sp>
        <p:sp>
          <p:nvSpPr>
            <p:cNvPr id="428" name="矩形 427"/>
            <p:cNvSpPr/>
            <p:nvPr/>
          </p:nvSpPr>
          <p:spPr>
            <a:xfrm>
              <a:off x="4245046" y="2853203"/>
              <a:ext cx="96253" cy="465221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rgbClr val="222730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2" name="组合 431"/>
          <p:cNvGrpSpPr/>
          <p:nvPr/>
        </p:nvGrpSpPr>
        <p:grpSpPr>
          <a:xfrm>
            <a:off x="6963753" y="1536939"/>
            <a:ext cx="4043843" cy="494141"/>
            <a:chOff x="6963753" y="1536939"/>
            <a:chExt cx="4043843" cy="494141"/>
          </a:xfrm>
        </p:grpSpPr>
        <p:sp>
          <p:nvSpPr>
            <p:cNvPr id="425" name="矩形 424"/>
            <p:cNvSpPr/>
            <p:nvPr/>
          </p:nvSpPr>
          <p:spPr>
            <a:xfrm>
              <a:off x="7047858" y="1570705"/>
              <a:ext cx="3959738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飞书公共知识库</a:t>
              </a:r>
            </a:p>
          </p:txBody>
        </p:sp>
        <p:sp>
          <p:nvSpPr>
            <p:cNvPr id="429" name="矩形 428"/>
            <p:cNvSpPr/>
            <p:nvPr/>
          </p:nvSpPr>
          <p:spPr>
            <a:xfrm>
              <a:off x="6963753" y="1536939"/>
              <a:ext cx="96253" cy="465221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rgbClr val="222730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5" name="组合 434"/>
          <p:cNvGrpSpPr/>
          <p:nvPr/>
        </p:nvGrpSpPr>
        <p:grpSpPr>
          <a:xfrm>
            <a:off x="7802861" y="3818205"/>
            <a:ext cx="4021529" cy="691740"/>
            <a:chOff x="7802861" y="3818205"/>
            <a:chExt cx="4021529" cy="691740"/>
          </a:xfrm>
        </p:grpSpPr>
        <p:sp>
          <p:nvSpPr>
            <p:cNvPr id="427" name="矩形 426"/>
            <p:cNvSpPr/>
            <p:nvPr/>
          </p:nvSpPr>
          <p:spPr>
            <a:xfrm>
              <a:off x="7909281" y="3818205"/>
              <a:ext cx="391510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初步分工</a:t>
              </a:r>
            </a:p>
          </p:txBody>
        </p:sp>
        <p:sp>
          <p:nvSpPr>
            <p:cNvPr id="430" name="矩形 429"/>
            <p:cNvSpPr/>
            <p:nvPr/>
          </p:nvSpPr>
          <p:spPr>
            <a:xfrm>
              <a:off x="7802861" y="3861945"/>
              <a:ext cx="96253" cy="64800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rgbClr val="222730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4" name="组合 433"/>
          <p:cNvGrpSpPr/>
          <p:nvPr/>
        </p:nvGrpSpPr>
        <p:grpSpPr>
          <a:xfrm>
            <a:off x="1082457" y="4908788"/>
            <a:ext cx="3936477" cy="648000"/>
            <a:chOff x="1082457" y="4908788"/>
            <a:chExt cx="3936477" cy="648000"/>
          </a:xfrm>
        </p:grpSpPr>
        <p:sp>
          <p:nvSpPr>
            <p:cNvPr id="426" name="矩形 425"/>
            <p:cNvSpPr/>
            <p:nvPr/>
          </p:nvSpPr>
          <p:spPr>
            <a:xfrm>
              <a:off x="1082457" y="4908863"/>
              <a:ext cx="3775467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  <a:hlinkClick r:id="rId4" action="ppaction://hlinkfile"/>
                </a:rPr>
                <a:t>接口文档</a:t>
              </a:r>
            </a:p>
          </p:txBody>
        </p:sp>
        <p:sp>
          <p:nvSpPr>
            <p:cNvPr id="431" name="矩形 430"/>
            <p:cNvSpPr/>
            <p:nvPr/>
          </p:nvSpPr>
          <p:spPr>
            <a:xfrm>
              <a:off x="4922681" y="4908788"/>
              <a:ext cx="96253" cy="64800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rgbClr val="222730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6" name="组合 445"/>
          <p:cNvGrpSpPr/>
          <p:nvPr/>
        </p:nvGrpSpPr>
        <p:grpSpPr>
          <a:xfrm>
            <a:off x="-161312" y="-173889"/>
            <a:ext cx="2855595" cy="1091464"/>
            <a:chOff x="-161312" y="-173889"/>
            <a:chExt cx="2855595" cy="1091464"/>
          </a:xfrm>
        </p:grpSpPr>
        <p:grpSp>
          <p:nvGrpSpPr>
            <p:cNvPr id="436" name="组合 435"/>
            <p:cNvGrpSpPr/>
            <p:nvPr/>
          </p:nvGrpSpPr>
          <p:grpSpPr>
            <a:xfrm>
              <a:off x="-161312" y="-173889"/>
              <a:ext cx="2855595" cy="1091464"/>
              <a:chOff x="-161312" y="-173889"/>
              <a:chExt cx="2855595" cy="1091464"/>
            </a:xfrm>
          </p:grpSpPr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30" name="文本框 29"/>
              <p:cNvSpPr txBox="1"/>
              <p:nvPr/>
            </p:nvSpPr>
            <p:spPr>
              <a:xfrm>
                <a:off x="807698" y="171551"/>
                <a:ext cx="188658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b="1" dirty="0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</a:rPr>
                  <a:t>项目介绍</a:t>
                </a:r>
              </a:p>
            </p:txBody>
          </p:sp>
          <p:cxnSp>
            <p:nvCxnSpPr>
              <p:cNvPr id="31" name="直接连接符 30"/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45" name="直接连接符 444"/>
            <p:cNvCxnSpPr/>
            <p:nvPr/>
          </p:nvCxnSpPr>
          <p:spPr>
            <a:xfrm flipH="1">
              <a:off x="-22679" y="781050"/>
              <a:ext cx="2095500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4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200" fill="hold"/>
                                            <p:tgtEl>
                                              <p:spTgt spid="4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autoRev="1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00" fill="hold"/>
                                            <p:tgtEl>
                                              <p:spTgt spid="437"/>
                                            </p:tgtEl>
                                          </p:cBhvr>
                                          <p:by x="11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" fill="hold"/>
                                            <p:tgtEl>
                                              <p:spTgt spid="437"/>
                                            </p:tgtEl>
                                          </p:cBhvr>
                                          <p:by x="95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decel="10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4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decel="10000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4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2" decel="10000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4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decel="100000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4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9" presetClass="entr" presetSubtype="0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4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4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nodeType="withEffect">
                                      <p:stCondLst>
                                        <p:cond delay="5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4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200" fill="hold"/>
                                            <p:tgtEl>
                                              <p:spTgt spid="4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autoRev="1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00" fill="hold"/>
                                            <p:tgtEl>
                                              <p:spTgt spid="437"/>
                                            </p:tgtEl>
                                          </p:cBhvr>
                                          <p:by x="11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" fill="hold"/>
                                            <p:tgtEl>
                                              <p:spTgt spid="437"/>
                                            </p:tgtEl>
                                          </p:cBhvr>
                                          <p:by x="95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decel="10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4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decel="100000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4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2" decel="10000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4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decel="100000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4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9" presetClass="entr" presetSubtype="0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4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4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矩形 120"/>
          <p:cNvSpPr/>
          <p:nvPr>
            <p:custDataLst>
              <p:tags r:id="rId1"/>
            </p:custDataLst>
          </p:nvPr>
        </p:nvSpPr>
        <p:spPr>
          <a:xfrm>
            <a:off x="5882958" y="4650168"/>
            <a:ext cx="210228" cy="226404"/>
          </a:xfrm>
          <a:prstGeom prst="rect">
            <a:avLst/>
          </a:prstGeom>
        </p:spPr>
        <p:txBody>
          <a:bodyPr wrap="square">
            <a:prstTxWarp prst="textPlain">
              <a:avLst/>
            </a:prstTxWarp>
            <a:spAutoFit/>
          </a:bodyPr>
          <a:lstStyle/>
          <a:p>
            <a:pPr algn="ctr"/>
            <a:r>
              <a:rPr lang="zh-CN" altLang="en-US" spc="-10000" baseline="-25000"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76000">
                      <a:schemeClr val="bg1"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rPr>
              <a:t>●●●●●●●●●●●●●●●●●●●●●●●●●●●●●●</a:t>
            </a:r>
            <a:endParaRPr lang="zh-CN" altLang="en-US" spc="-10000" baseline="-25000" dirty="0">
              <a:gradFill>
                <a:gsLst>
                  <a:gs pos="0">
                    <a:schemeClr val="bg1">
                      <a:alpha val="70000"/>
                    </a:schemeClr>
                  </a:gs>
                  <a:gs pos="7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</a:endParaRPr>
          </a:p>
        </p:txBody>
      </p:sp>
      <p:sp>
        <p:nvSpPr>
          <p:cNvPr id="122" name="矩形 121"/>
          <p:cNvSpPr/>
          <p:nvPr>
            <p:custDataLst>
              <p:tags r:id="rId2"/>
            </p:custDataLst>
          </p:nvPr>
        </p:nvSpPr>
        <p:spPr>
          <a:xfrm>
            <a:off x="5882958" y="4650168"/>
            <a:ext cx="210228" cy="226404"/>
          </a:xfrm>
          <a:prstGeom prst="rect">
            <a:avLst/>
          </a:prstGeom>
        </p:spPr>
        <p:txBody>
          <a:bodyPr wrap="square">
            <a:prstTxWarp prst="textPlain">
              <a:avLst/>
            </a:prstTxWarp>
            <a:spAutoFit/>
          </a:bodyPr>
          <a:lstStyle/>
          <a:p>
            <a:pPr algn="ctr"/>
            <a:r>
              <a:rPr lang="zh-CN" altLang="en-US" spc="-10000" baseline="-25000"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76000">
                      <a:schemeClr val="bg1"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rPr>
              <a:t>●●●●●●●●●●●●●●●●●●●●●●●●●●●●●●</a:t>
            </a:r>
            <a:endParaRPr lang="zh-CN" altLang="en-US" spc="-10000" baseline="-25000" dirty="0">
              <a:gradFill>
                <a:gsLst>
                  <a:gs pos="0">
                    <a:schemeClr val="bg1">
                      <a:alpha val="70000"/>
                    </a:schemeClr>
                  </a:gs>
                  <a:gs pos="7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</a:endParaRPr>
          </a:p>
        </p:txBody>
      </p:sp>
      <p:pic>
        <p:nvPicPr>
          <p:cNvPr id="134" name="图片 133"/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543" y="-261839"/>
            <a:ext cx="5177528" cy="5177528"/>
          </a:xfrm>
          <a:prstGeom prst="rect">
            <a:avLst/>
          </a:prstGeom>
        </p:spPr>
      </p:pic>
      <p:sp>
        <p:nvSpPr>
          <p:cNvPr id="22" name="任意多边形 21"/>
          <p:cNvSpPr/>
          <p:nvPr/>
        </p:nvSpPr>
        <p:spPr>
          <a:xfrm>
            <a:off x="4806628" y="190500"/>
            <a:ext cx="1185231" cy="787400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  <a:gd name="connsiteX0-1" fmla="*/ 220031 w 1185231"/>
              <a:gd name="connsiteY0-2" fmla="*/ 787400 h 787400"/>
              <a:gd name="connsiteX1-3" fmla="*/ 67631 w 1185231"/>
              <a:gd name="connsiteY1-4" fmla="*/ 647700 h 787400"/>
              <a:gd name="connsiteX2-5" fmla="*/ 1185231 w 1185231"/>
              <a:gd name="connsiteY2-6" fmla="*/ 0 h 787400"/>
              <a:gd name="connsiteX0-7" fmla="*/ 220031 w 1185231"/>
              <a:gd name="connsiteY0-8" fmla="*/ 787400 h 787400"/>
              <a:gd name="connsiteX1-9" fmla="*/ 67631 w 1185231"/>
              <a:gd name="connsiteY1-10" fmla="*/ 647700 h 787400"/>
              <a:gd name="connsiteX2-11" fmla="*/ 1185231 w 1185231"/>
              <a:gd name="connsiteY2-12" fmla="*/ 0 h 787400"/>
              <a:gd name="connsiteX0-13" fmla="*/ 220031 w 1185231"/>
              <a:gd name="connsiteY0-14" fmla="*/ 787400 h 787400"/>
              <a:gd name="connsiteX1-15" fmla="*/ 67631 w 1185231"/>
              <a:gd name="connsiteY1-16" fmla="*/ 647700 h 787400"/>
              <a:gd name="connsiteX2-17" fmla="*/ 1185231 w 1185231"/>
              <a:gd name="connsiteY2-18" fmla="*/ 0 h 7874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185231" h="787400">
                <a:moveTo>
                  <a:pt x="220031" y="787400"/>
                </a:moveTo>
                <a:cubicBezTo>
                  <a:pt x="63397" y="783166"/>
                  <a:pt x="-93236" y="778933"/>
                  <a:pt x="67631" y="647700"/>
                </a:cubicBezTo>
                <a:cubicBezTo>
                  <a:pt x="228498" y="516467"/>
                  <a:pt x="956631" y="121073"/>
                  <a:pt x="11852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 hidden="1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4457700" y="3469156"/>
            <a:ext cx="3104031" cy="1303431"/>
          </a:xfrm>
          <a:custGeom>
            <a:avLst/>
            <a:gdLst>
              <a:gd name="connsiteX0" fmla="*/ 3082366 w 3104031"/>
              <a:gd name="connsiteY0" fmla="*/ 1220881 h 1303431"/>
              <a:gd name="connsiteX1" fmla="*/ 3104031 w 3104031"/>
              <a:gd name="connsiteY1" fmla="*/ 1242546 h 1303431"/>
              <a:gd name="connsiteX2" fmla="*/ 3082366 w 3104031"/>
              <a:gd name="connsiteY2" fmla="*/ 1264211 h 1303431"/>
              <a:gd name="connsiteX3" fmla="*/ 3060701 w 3104031"/>
              <a:gd name="connsiteY3" fmla="*/ 1242546 h 1303431"/>
              <a:gd name="connsiteX4" fmla="*/ 3082366 w 3104031"/>
              <a:gd name="connsiteY4" fmla="*/ 1220881 h 1303431"/>
              <a:gd name="connsiteX5" fmla="*/ 1241612 w 3104031"/>
              <a:gd name="connsiteY5" fmla="*/ 1207432 h 1303431"/>
              <a:gd name="connsiteX6" fmla="*/ 1289424 w 3104031"/>
              <a:gd name="connsiteY6" fmla="*/ 1255244 h 1303431"/>
              <a:gd name="connsiteX7" fmla="*/ 1241612 w 3104031"/>
              <a:gd name="connsiteY7" fmla="*/ 1303056 h 1303431"/>
              <a:gd name="connsiteX8" fmla="*/ 1193800 w 3104031"/>
              <a:gd name="connsiteY8" fmla="*/ 1255244 h 1303431"/>
              <a:gd name="connsiteX9" fmla="*/ 1241612 w 3104031"/>
              <a:gd name="connsiteY9" fmla="*/ 1207432 h 1303431"/>
              <a:gd name="connsiteX10" fmla="*/ 932891 w 3104031"/>
              <a:gd name="connsiteY10" fmla="*/ 1185956 h 1303431"/>
              <a:gd name="connsiteX11" fmla="*/ 976781 w 3104031"/>
              <a:gd name="connsiteY11" fmla="*/ 1229846 h 1303431"/>
              <a:gd name="connsiteX12" fmla="*/ 932891 w 3104031"/>
              <a:gd name="connsiteY12" fmla="*/ 1273736 h 1303431"/>
              <a:gd name="connsiteX13" fmla="*/ 889001 w 3104031"/>
              <a:gd name="connsiteY13" fmla="*/ 1229846 h 1303431"/>
              <a:gd name="connsiteX14" fmla="*/ 932891 w 3104031"/>
              <a:gd name="connsiteY14" fmla="*/ 1185956 h 1303431"/>
              <a:gd name="connsiteX15" fmla="*/ 2029386 w 3104031"/>
              <a:gd name="connsiteY15" fmla="*/ 1181659 h 1303431"/>
              <a:gd name="connsiteX16" fmla="*/ 2090272 w 3104031"/>
              <a:gd name="connsiteY16" fmla="*/ 1242545 h 1303431"/>
              <a:gd name="connsiteX17" fmla="*/ 2029386 w 3104031"/>
              <a:gd name="connsiteY17" fmla="*/ 1303431 h 1303431"/>
              <a:gd name="connsiteX18" fmla="*/ 1968500 w 3104031"/>
              <a:gd name="connsiteY18" fmla="*/ 1242545 h 1303431"/>
              <a:gd name="connsiteX19" fmla="*/ 2029386 w 3104031"/>
              <a:gd name="connsiteY19" fmla="*/ 1181659 h 1303431"/>
              <a:gd name="connsiteX20" fmla="*/ 3002616 w 3104031"/>
              <a:gd name="connsiteY20" fmla="*/ 1148228 h 1303431"/>
              <a:gd name="connsiteX21" fmla="*/ 3033432 w 3104031"/>
              <a:gd name="connsiteY21" fmla="*/ 1179044 h 1303431"/>
              <a:gd name="connsiteX22" fmla="*/ 3002616 w 3104031"/>
              <a:gd name="connsiteY22" fmla="*/ 1209860 h 1303431"/>
              <a:gd name="connsiteX23" fmla="*/ 2971800 w 3104031"/>
              <a:gd name="connsiteY23" fmla="*/ 1179044 h 1303431"/>
              <a:gd name="connsiteX24" fmla="*/ 3002616 w 3104031"/>
              <a:gd name="connsiteY24" fmla="*/ 1148228 h 1303431"/>
              <a:gd name="connsiteX25" fmla="*/ 58459 w 3104031"/>
              <a:gd name="connsiteY25" fmla="*/ 1120587 h 1303431"/>
              <a:gd name="connsiteX26" fmla="*/ 78817 w 3104031"/>
              <a:gd name="connsiteY26" fmla="*/ 1140945 h 1303431"/>
              <a:gd name="connsiteX27" fmla="*/ 58459 w 3104031"/>
              <a:gd name="connsiteY27" fmla="*/ 1161303 h 1303431"/>
              <a:gd name="connsiteX28" fmla="*/ 38101 w 3104031"/>
              <a:gd name="connsiteY28" fmla="*/ 1140945 h 1303431"/>
              <a:gd name="connsiteX29" fmla="*/ 58459 w 3104031"/>
              <a:gd name="connsiteY29" fmla="*/ 1120587 h 1303431"/>
              <a:gd name="connsiteX30" fmla="*/ 2686797 w 3104031"/>
              <a:gd name="connsiteY30" fmla="*/ 987797 h 1303431"/>
              <a:gd name="connsiteX31" fmla="*/ 2731994 w 3104031"/>
              <a:gd name="connsiteY31" fmla="*/ 1032994 h 1303431"/>
              <a:gd name="connsiteX32" fmla="*/ 2686797 w 3104031"/>
              <a:gd name="connsiteY32" fmla="*/ 1078191 h 1303431"/>
              <a:gd name="connsiteX33" fmla="*/ 2641600 w 3104031"/>
              <a:gd name="connsiteY33" fmla="*/ 1032994 h 1303431"/>
              <a:gd name="connsiteX34" fmla="*/ 2686797 w 3104031"/>
              <a:gd name="connsiteY34" fmla="*/ 987797 h 1303431"/>
              <a:gd name="connsiteX35" fmla="*/ 2061509 w 3104031"/>
              <a:gd name="connsiteY35" fmla="*/ 844735 h 1303431"/>
              <a:gd name="connsiteX36" fmla="*/ 2091018 w 3104031"/>
              <a:gd name="connsiteY36" fmla="*/ 874244 h 1303431"/>
              <a:gd name="connsiteX37" fmla="*/ 2061509 w 3104031"/>
              <a:gd name="connsiteY37" fmla="*/ 903753 h 1303431"/>
              <a:gd name="connsiteX38" fmla="*/ 2032000 w 3104031"/>
              <a:gd name="connsiteY38" fmla="*/ 874244 h 1303431"/>
              <a:gd name="connsiteX39" fmla="*/ 2061509 w 3104031"/>
              <a:gd name="connsiteY39" fmla="*/ 844735 h 1303431"/>
              <a:gd name="connsiteX40" fmla="*/ 2881594 w 3104031"/>
              <a:gd name="connsiteY40" fmla="*/ 786653 h 1303431"/>
              <a:gd name="connsiteX41" fmla="*/ 2943787 w 3104031"/>
              <a:gd name="connsiteY41" fmla="*/ 848846 h 1303431"/>
              <a:gd name="connsiteX42" fmla="*/ 2881594 w 3104031"/>
              <a:gd name="connsiteY42" fmla="*/ 911039 h 1303431"/>
              <a:gd name="connsiteX43" fmla="*/ 2819401 w 3104031"/>
              <a:gd name="connsiteY43" fmla="*/ 848846 h 1303431"/>
              <a:gd name="connsiteX44" fmla="*/ 2881594 w 3104031"/>
              <a:gd name="connsiteY44" fmla="*/ 786653 h 1303431"/>
              <a:gd name="connsiteX45" fmla="*/ 51734 w 3104031"/>
              <a:gd name="connsiteY45" fmla="*/ 771710 h 1303431"/>
              <a:gd name="connsiteX46" fmla="*/ 103468 w 3104031"/>
              <a:gd name="connsiteY46" fmla="*/ 823444 h 1303431"/>
              <a:gd name="connsiteX47" fmla="*/ 51734 w 3104031"/>
              <a:gd name="connsiteY47" fmla="*/ 875178 h 1303431"/>
              <a:gd name="connsiteX48" fmla="*/ 0 w 3104031"/>
              <a:gd name="connsiteY48" fmla="*/ 823444 h 1303431"/>
              <a:gd name="connsiteX49" fmla="*/ 51734 w 3104031"/>
              <a:gd name="connsiteY49" fmla="*/ 771710 h 1303431"/>
              <a:gd name="connsiteX50" fmla="*/ 1587128 w 3104031"/>
              <a:gd name="connsiteY50" fmla="*/ 766669 h 1303431"/>
              <a:gd name="connsiteX51" fmla="*/ 1637555 w 3104031"/>
              <a:gd name="connsiteY51" fmla="*/ 817096 h 1303431"/>
              <a:gd name="connsiteX52" fmla="*/ 1587128 w 3104031"/>
              <a:gd name="connsiteY52" fmla="*/ 867523 h 1303431"/>
              <a:gd name="connsiteX53" fmla="*/ 1536701 w 3104031"/>
              <a:gd name="connsiteY53" fmla="*/ 817096 h 1303431"/>
              <a:gd name="connsiteX54" fmla="*/ 1587128 w 3104031"/>
              <a:gd name="connsiteY54" fmla="*/ 766669 h 1303431"/>
              <a:gd name="connsiteX55" fmla="*/ 1365063 w 3104031"/>
              <a:gd name="connsiteY55" fmla="*/ 747431 h 1303431"/>
              <a:gd name="connsiteX56" fmla="*/ 1422026 w 3104031"/>
              <a:gd name="connsiteY56" fmla="*/ 804394 h 1303431"/>
              <a:gd name="connsiteX57" fmla="*/ 1365063 w 3104031"/>
              <a:gd name="connsiteY57" fmla="*/ 861357 h 1303431"/>
              <a:gd name="connsiteX58" fmla="*/ 1308100 w 3104031"/>
              <a:gd name="connsiteY58" fmla="*/ 804394 h 1303431"/>
              <a:gd name="connsiteX59" fmla="*/ 1365063 w 3104031"/>
              <a:gd name="connsiteY59" fmla="*/ 747431 h 1303431"/>
              <a:gd name="connsiteX60" fmla="*/ 836519 w 3104031"/>
              <a:gd name="connsiteY60" fmla="*/ 717175 h 1303431"/>
              <a:gd name="connsiteX61" fmla="*/ 885638 w 3104031"/>
              <a:gd name="connsiteY61" fmla="*/ 766294 h 1303431"/>
              <a:gd name="connsiteX62" fmla="*/ 836519 w 3104031"/>
              <a:gd name="connsiteY62" fmla="*/ 815413 h 1303431"/>
              <a:gd name="connsiteX63" fmla="*/ 787400 w 3104031"/>
              <a:gd name="connsiteY63" fmla="*/ 766294 h 1303431"/>
              <a:gd name="connsiteX64" fmla="*/ 836519 w 3104031"/>
              <a:gd name="connsiteY64" fmla="*/ 717175 h 1303431"/>
              <a:gd name="connsiteX65" fmla="*/ 2149103 w 3104031"/>
              <a:gd name="connsiteY65" fmla="*/ 687294 h 1303431"/>
              <a:gd name="connsiteX66" fmla="*/ 2177305 w 3104031"/>
              <a:gd name="connsiteY66" fmla="*/ 715496 h 1303431"/>
              <a:gd name="connsiteX67" fmla="*/ 2149103 w 3104031"/>
              <a:gd name="connsiteY67" fmla="*/ 743698 h 1303431"/>
              <a:gd name="connsiteX68" fmla="*/ 2120901 w 3104031"/>
              <a:gd name="connsiteY68" fmla="*/ 715496 h 1303431"/>
              <a:gd name="connsiteX69" fmla="*/ 2149103 w 3104031"/>
              <a:gd name="connsiteY69" fmla="*/ 687294 h 1303431"/>
              <a:gd name="connsiteX70" fmla="*/ 1346387 w 3104031"/>
              <a:gd name="connsiteY70" fmla="*/ 658157 h 1303431"/>
              <a:gd name="connsiteX71" fmla="*/ 1371974 w 3104031"/>
              <a:gd name="connsiteY71" fmla="*/ 683744 h 1303431"/>
              <a:gd name="connsiteX72" fmla="*/ 1346387 w 3104031"/>
              <a:gd name="connsiteY72" fmla="*/ 709331 h 1303431"/>
              <a:gd name="connsiteX73" fmla="*/ 1320800 w 3104031"/>
              <a:gd name="connsiteY73" fmla="*/ 683744 h 1303431"/>
              <a:gd name="connsiteX74" fmla="*/ 1346387 w 3104031"/>
              <a:gd name="connsiteY74" fmla="*/ 658157 h 1303431"/>
              <a:gd name="connsiteX75" fmla="*/ 1528856 w 3104031"/>
              <a:gd name="connsiteY75" fmla="*/ 653488 h 1303431"/>
              <a:gd name="connsiteX76" fmla="*/ 1584512 w 3104031"/>
              <a:gd name="connsiteY76" fmla="*/ 709144 h 1303431"/>
              <a:gd name="connsiteX77" fmla="*/ 1528856 w 3104031"/>
              <a:gd name="connsiteY77" fmla="*/ 764800 h 1303431"/>
              <a:gd name="connsiteX78" fmla="*/ 1473200 w 3104031"/>
              <a:gd name="connsiteY78" fmla="*/ 709144 h 1303431"/>
              <a:gd name="connsiteX79" fmla="*/ 1528856 w 3104031"/>
              <a:gd name="connsiteY79" fmla="*/ 653488 h 1303431"/>
              <a:gd name="connsiteX80" fmla="*/ 2946400 w 3104031"/>
              <a:gd name="connsiteY80" fmla="*/ 601194 h 1303431"/>
              <a:gd name="connsiteX81" fmla="*/ 3009900 w 3104031"/>
              <a:gd name="connsiteY81" fmla="*/ 664694 h 1303431"/>
              <a:gd name="connsiteX82" fmla="*/ 2946400 w 3104031"/>
              <a:gd name="connsiteY82" fmla="*/ 728194 h 1303431"/>
              <a:gd name="connsiteX83" fmla="*/ 2882900 w 3104031"/>
              <a:gd name="connsiteY83" fmla="*/ 664694 h 1303431"/>
              <a:gd name="connsiteX84" fmla="*/ 2946400 w 3104031"/>
              <a:gd name="connsiteY84" fmla="*/ 601194 h 1303431"/>
              <a:gd name="connsiteX85" fmla="*/ 2007162 w 3104031"/>
              <a:gd name="connsiteY85" fmla="*/ 524435 h 1303431"/>
              <a:gd name="connsiteX86" fmla="*/ 2045823 w 3104031"/>
              <a:gd name="connsiteY86" fmla="*/ 563096 h 1303431"/>
              <a:gd name="connsiteX87" fmla="*/ 2007162 w 3104031"/>
              <a:gd name="connsiteY87" fmla="*/ 601757 h 1303431"/>
              <a:gd name="connsiteX88" fmla="*/ 1968501 w 3104031"/>
              <a:gd name="connsiteY88" fmla="*/ 563096 h 1303431"/>
              <a:gd name="connsiteX89" fmla="*/ 2007162 w 3104031"/>
              <a:gd name="connsiteY89" fmla="*/ 524435 h 1303431"/>
              <a:gd name="connsiteX90" fmla="*/ 1455831 w 3104031"/>
              <a:gd name="connsiteY90" fmla="*/ 497913 h 1303431"/>
              <a:gd name="connsiteX91" fmla="*/ 1489262 w 3104031"/>
              <a:gd name="connsiteY91" fmla="*/ 531344 h 1303431"/>
              <a:gd name="connsiteX92" fmla="*/ 1455831 w 3104031"/>
              <a:gd name="connsiteY92" fmla="*/ 564775 h 1303431"/>
              <a:gd name="connsiteX93" fmla="*/ 1422400 w 3104031"/>
              <a:gd name="connsiteY93" fmla="*/ 531344 h 1303431"/>
              <a:gd name="connsiteX94" fmla="*/ 1455831 w 3104031"/>
              <a:gd name="connsiteY94" fmla="*/ 497913 h 1303431"/>
              <a:gd name="connsiteX95" fmla="*/ 1053353 w 3104031"/>
              <a:gd name="connsiteY95" fmla="*/ 493991 h 1303431"/>
              <a:gd name="connsiteX96" fmla="*/ 1090706 w 3104031"/>
              <a:gd name="connsiteY96" fmla="*/ 531344 h 1303431"/>
              <a:gd name="connsiteX97" fmla="*/ 1053353 w 3104031"/>
              <a:gd name="connsiteY97" fmla="*/ 568697 h 1303431"/>
              <a:gd name="connsiteX98" fmla="*/ 1016000 w 3104031"/>
              <a:gd name="connsiteY98" fmla="*/ 531344 h 1303431"/>
              <a:gd name="connsiteX99" fmla="*/ 1053353 w 3104031"/>
              <a:gd name="connsiteY99" fmla="*/ 493991 h 1303431"/>
              <a:gd name="connsiteX100" fmla="*/ 1248149 w 3104031"/>
              <a:gd name="connsiteY100" fmla="*/ 489695 h 1303431"/>
              <a:gd name="connsiteX101" fmla="*/ 1302498 w 3104031"/>
              <a:gd name="connsiteY101" fmla="*/ 544044 h 1303431"/>
              <a:gd name="connsiteX102" fmla="*/ 1248149 w 3104031"/>
              <a:gd name="connsiteY102" fmla="*/ 598393 h 1303431"/>
              <a:gd name="connsiteX103" fmla="*/ 1193800 w 3104031"/>
              <a:gd name="connsiteY103" fmla="*/ 544044 h 1303431"/>
              <a:gd name="connsiteX104" fmla="*/ 1248149 w 3104031"/>
              <a:gd name="connsiteY104" fmla="*/ 489695 h 1303431"/>
              <a:gd name="connsiteX105" fmla="*/ 2174875 w 3104031"/>
              <a:gd name="connsiteY105" fmla="*/ 483719 h 1303431"/>
              <a:gd name="connsiteX106" fmla="*/ 2216150 w 3104031"/>
              <a:gd name="connsiteY106" fmla="*/ 524994 h 1303431"/>
              <a:gd name="connsiteX107" fmla="*/ 2174875 w 3104031"/>
              <a:gd name="connsiteY107" fmla="*/ 566269 h 1303431"/>
              <a:gd name="connsiteX108" fmla="*/ 2133600 w 3104031"/>
              <a:gd name="connsiteY108" fmla="*/ 524994 h 1303431"/>
              <a:gd name="connsiteX109" fmla="*/ 2174875 w 3104031"/>
              <a:gd name="connsiteY109" fmla="*/ 483719 h 1303431"/>
              <a:gd name="connsiteX110" fmla="*/ 3014383 w 3104031"/>
              <a:gd name="connsiteY110" fmla="*/ 463361 h 1303431"/>
              <a:gd name="connsiteX111" fmla="*/ 3056966 w 3104031"/>
              <a:gd name="connsiteY111" fmla="*/ 505944 h 1303431"/>
              <a:gd name="connsiteX112" fmla="*/ 3014383 w 3104031"/>
              <a:gd name="connsiteY112" fmla="*/ 548527 h 1303431"/>
              <a:gd name="connsiteX113" fmla="*/ 2971800 w 3104031"/>
              <a:gd name="connsiteY113" fmla="*/ 505944 h 1303431"/>
              <a:gd name="connsiteX114" fmla="*/ 3014383 w 3104031"/>
              <a:gd name="connsiteY114" fmla="*/ 463361 h 1303431"/>
              <a:gd name="connsiteX115" fmla="*/ 1558738 w 3104031"/>
              <a:gd name="connsiteY115" fmla="*/ 395006 h 1303431"/>
              <a:gd name="connsiteX116" fmla="*/ 1593476 w 3104031"/>
              <a:gd name="connsiteY116" fmla="*/ 429744 h 1303431"/>
              <a:gd name="connsiteX117" fmla="*/ 1558738 w 3104031"/>
              <a:gd name="connsiteY117" fmla="*/ 464482 h 1303431"/>
              <a:gd name="connsiteX118" fmla="*/ 1524000 w 3104031"/>
              <a:gd name="connsiteY118" fmla="*/ 429744 h 1303431"/>
              <a:gd name="connsiteX119" fmla="*/ 1558738 w 3104031"/>
              <a:gd name="connsiteY119" fmla="*/ 395006 h 1303431"/>
              <a:gd name="connsiteX120" fmla="*/ 1191372 w 3104031"/>
              <a:gd name="connsiteY120" fmla="*/ 305172 h 1303431"/>
              <a:gd name="connsiteX121" fmla="*/ 1214344 w 3104031"/>
              <a:gd name="connsiteY121" fmla="*/ 328144 h 1303431"/>
              <a:gd name="connsiteX122" fmla="*/ 1191372 w 3104031"/>
              <a:gd name="connsiteY122" fmla="*/ 351116 h 1303431"/>
              <a:gd name="connsiteX123" fmla="*/ 1168400 w 3104031"/>
              <a:gd name="connsiteY123" fmla="*/ 328144 h 1303431"/>
              <a:gd name="connsiteX124" fmla="*/ 1191372 w 3104031"/>
              <a:gd name="connsiteY124" fmla="*/ 305172 h 1303431"/>
              <a:gd name="connsiteX125" fmla="*/ 2335680 w 3104031"/>
              <a:gd name="connsiteY125" fmla="*/ 297514 h 1303431"/>
              <a:gd name="connsiteX126" fmla="*/ 2359960 w 3104031"/>
              <a:gd name="connsiteY126" fmla="*/ 321794 h 1303431"/>
              <a:gd name="connsiteX127" fmla="*/ 2335680 w 3104031"/>
              <a:gd name="connsiteY127" fmla="*/ 346074 h 1303431"/>
              <a:gd name="connsiteX128" fmla="*/ 2311400 w 3104031"/>
              <a:gd name="connsiteY128" fmla="*/ 321794 h 1303431"/>
              <a:gd name="connsiteX129" fmla="*/ 2335680 w 3104031"/>
              <a:gd name="connsiteY129" fmla="*/ 297514 h 1303431"/>
              <a:gd name="connsiteX130" fmla="*/ 243541 w 3104031"/>
              <a:gd name="connsiteY130" fmla="*/ 294153 h 1303431"/>
              <a:gd name="connsiteX131" fmla="*/ 296582 w 3104031"/>
              <a:gd name="connsiteY131" fmla="*/ 347194 h 1303431"/>
              <a:gd name="connsiteX132" fmla="*/ 243541 w 3104031"/>
              <a:gd name="connsiteY132" fmla="*/ 400235 h 1303431"/>
              <a:gd name="connsiteX133" fmla="*/ 190500 w 3104031"/>
              <a:gd name="connsiteY133" fmla="*/ 347194 h 1303431"/>
              <a:gd name="connsiteX134" fmla="*/ 243541 w 3104031"/>
              <a:gd name="connsiteY134" fmla="*/ 294153 h 1303431"/>
              <a:gd name="connsiteX135" fmla="*/ 515472 w 3104031"/>
              <a:gd name="connsiteY135" fmla="*/ 282575 h 1303431"/>
              <a:gd name="connsiteX136" fmla="*/ 573743 w 3104031"/>
              <a:gd name="connsiteY136" fmla="*/ 340846 h 1303431"/>
              <a:gd name="connsiteX137" fmla="*/ 515472 w 3104031"/>
              <a:gd name="connsiteY137" fmla="*/ 399117 h 1303431"/>
              <a:gd name="connsiteX138" fmla="*/ 457201 w 3104031"/>
              <a:gd name="connsiteY138" fmla="*/ 340846 h 1303431"/>
              <a:gd name="connsiteX139" fmla="*/ 515472 w 3104031"/>
              <a:gd name="connsiteY139" fmla="*/ 282575 h 1303431"/>
              <a:gd name="connsiteX140" fmla="*/ 3044078 w 3104031"/>
              <a:gd name="connsiteY140" fmla="*/ 268566 h 1303431"/>
              <a:gd name="connsiteX141" fmla="*/ 3103656 w 3104031"/>
              <a:gd name="connsiteY141" fmla="*/ 328144 h 1303431"/>
              <a:gd name="connsiteX142" fmla="*/ 3044078 w 3104031"/>
              <a:gd name="connsiteY142" fmla="*/ 387722 h 1303431"/>
              <a:gd name="connsiteX143" fmla="*/ 2984500 w 3104031"/>
              <a:gd name="connsiteY143" fmla="*/ 328144 h 1303431"/>
              <a:gd name="connsiteX144" fmla="*/ 3044078 w 3104031"/>
              <a:gd name="connsiteY144" fmla="*/ 268566 h 1303431"/>
              <a:gd name="connsiteX145" fmla="*/ 2693894 w 3104031"/>
              <a:gd name="connsiteY145" fmla="*/ 263150 h 1303431"/>
              <a:gd name="connsiteX146" fmla="*/ 2720788 w 3104031"/>
              <a:gd name="connsiteY146" fmla="*/ 290044 h 1303431"/>
              <a:gd name="connsiteX147" fmla="*/ 2693894 w 3104031"/>
              <a:gd name="connsiteY147" fmla="*/ 316938 h 1303431"/>
              <a:gd name="connsiteX148" fmla="*/ 2667000 w 3104031"/>
              <a:gd name="connsiteY148" fmla="*/ 290044 h 1303431"/>
              <a:gd name="connsiteX149" fmla="*/ 2693894 w 3104031"/>
              <a:gd name="connsiteY149" fmla="*/ 263150 h 1303431"/>
              <a:gd name="connsiteX150" fmla="*/ 209550 w 3104031"/>
              <a:gd name="connsiteY150" fmla="*/ 156694 h 1303431"/>
              <a:gd name="connsiteX151" fmla="*/ 228600 w 3104031"/>
              <a:gd name="connsiteY151" fmla="*/ 175744 h 1303431"/>
              <a:gd name="connsiteX152" fmla="*/ 209550 w 3104031"/>
              <a:gd name="connsiteY152" fmla="*/ 194794 h 1303431"/>
              <a:gd name="connsiteX153" fmla="*/ 190500 w 3104031"/>
              <a:gd name="connsiteY153" fmla="*/ 175744 h 1303431"/>
              <a:gd name="connsiteX154" fmla="*/ 209550 w 3104031"/>
              <a:gd name="connsiteY154" fmla="*/ 156694 h 1303431"/>
              <a:gd name="connsiteX155" fmla="*/ 2021168 w 3104031"/>
              <a:gd name="connsiteY155" fmla="*/ 123077 h 1303431"/>
              <a:gd name="connsiteX156" fmla="*/ 2061136 w 3104031"/>
              <a:gd name="connsiteY156" fmla="*/ 163045 h 1303431"/>
              <a:gd name="connsiteX157" fmla="*/ 2021168 w 3104031"/>
              <a:gd name="connsiteY157" fmla="*/ 203013 h 1303431"/>
              <a:gd name="connsiteX158" fmla="*/ 1981200 w 3104031"/>
              <a:gd name="connsiteY158" fmla="*/ 163045 h 1303431"/>
              <a:gd name="connsiteX159" fmla="*/ 2021168 w 3104031"/>
              <a:gd name="connsiteY159" fmla="*/ 123077 h 1303431"/>
              <a:gd name="connsiteX160" fmla="*/ 452906 w 3104031"/>
              <a:gd name="connsiteY160" fmla="*/ 78441 h 1303431"/>
              <a:gd name="connsiteX161" fmla="*/ 499411 w 3104031"/>
              <a:gd name="connsiteY161" fmla="*/ 124946 h 1303431"/>
              <a:gd name="connsiteX162" fmla="*/ 452906 w 3104031"/>
              <a:gd name="connsiteY162" fmla="*/ 171451 h 1303431"/>
              <a:gd name="connsiteX163" fmla="*/ 406401 w 3104031"/>
              <a:gd name="connsiteY163" fmla="*/ 124946 h 1303431"/>
              <a:gd name="connsiteX164" fmla="*/ 452906 w 3104031"/>
              <a:gd name="connsiteY164" fmla="*/ 78441 h 1303431"/>
              <a:gd name="connsiteX165" fmla="*/ 2305424 w 3104031"/>
              <a:gd name="connsiteY165" fmla="*/ 10270 h 1303431"/>
              <a:gd name="connsiteX166" fmla="*/ 2337548 w 3104031"/>
              <a:gd name="connsiteY166" fmla="*/ 42394 h 1303431"/>
              <a:gd name="connsiteX167" fmla="*/ 2305424 w 3104031"/>
              <a:gd name="connsiteY167" fmla="*/ 74518 h 1303431"/>
              <a:gd name="connsiteX168" fmla="*/ 2273300 w 3104031"/>
              <a:gd name="connsiteY168" fmla="*/ 42394 h 1303431"/>
              <a:gd name="connsiteX169" fmla="*/ 2305424 w 3104031"/>
              <a:gd name="connsiteY169" fmla="*/ 10270 h 1303431"/>
              <a:gd name="connsiteX170" fmla="*/ 2563347 w 3104031"/>
              <a:gd name="connsiteY170" fmla="*/ 0 h 1303431"/>
              <a:gd name="connsiteX171" fmla="*/ 2599393 w 3104031"/>
              <a:gd name="connsiteY171" fmla="*/ 36046 h 1303431"/>
              <a:gd name="connsiteX172" fmla="*/ 2563347 w 3104031"/>
              <a:gd name="connsiteY172" fmla="*/ 72092 h 1303431"/>
              <a:gd name="connsiteX173" fmla="*/ 2527301 w 3104031"/>
              <a:gd name="connsiteY173" fmla="*/ 36046 h 1303431"/>
              <a:gd name="connsiteX174" fmla="*/ 2563347 w 3104031"/>
              <a:gd name="connsiteY174" fmla="*/ 0 h 13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3104031" h="1303431">
                <a:moveTo>
                  <a:pt x="3082366" y="1220881"/>
                </a:moveTo>
                <a:cubicBezTo>
                  <a:pt x="3094331" y="1220881"/>
                  <a:pt x="3104031" y="1230581"/>
                  <a:pt x="3104031" y="1242546"/>
                </a:cubicBezTo>
                <a:cubicBezTo>
                  <a:pt x="3104031" y="1254511"/>
                  <a:pt x="3094331" y="1264211"/>
                  <a:pt x="3082366" y="1264211"/>
                </a:cubicBezTo>
                <a:cubicBezTo>
                  <a:pt x="3070401" y="1264211"/>
                  <a:pt x="3060701" y="1254511"/>
                  <a:pt x="3060701" y="1242546"/>
                </a:cubicBezTo>
                <a:cubicBezTo>
                  <a:pt x="3060701" y="1230581"/>
                  <a:pt x="3070401" y="1220881"/>
                  <a:pt x="3082366" y="1220881"/>
                </a:cubicBezTo>
                <a:close/>
                <a:moveTo>
                  <a:pt x="1241612" y="1207432"/>
                </a:moveTo>
                <a:cubicBezTo>
                  <a:pt x="1268018" y="1207432"/>
                  <a:pt x="1289424" y="1228838"/>
                  <a:pt x="1289424" y="1255244"/>
                </a:cubicBezTo>
                <a:cubicBezTo>
                  <a:pt x="1289424" y="1281650"/>
                  <a:pt x="1268018" y="1303056"/>
                  <a:pt x="1241612" y="1303056"/>
                </a:cubicBezTo>
                <a:cubicBezTo>
                  <a:pt x="1215206" y="1303056"/>
                  <a:pt x="1193800" y="1281650"/>
                  <a:pt x="1193800" y="1255244"/>
                </a:cubicBezTo>
                <a:cubicBezTo>
                  <a:pt x="1193800" y="1228838"/>
                  <a:pt x="1215206" y="1207432"/>
                  <a:pt x="1241612" y="1207432"/>
                </a:cubicBezTo>
                <a:close/>
                <a:moveTo>
                  <a:pt x="932891" y="1185956"/>
                </a:moveTo>
                <a:cubicBezTo>
                  <a:pt x="957131" y="1185956"/>
                  <a:pt x="976781" y="1205606"/>
                  <a:pt x="976781" y="1229846"/>
                </a:cubicBezTo>
                <a:cubicBezTo>
                  <a:pt x="976781" y="1254086"/>
                  <a:pt x="957131" y="1273736"/>
                  <a:pt x="932891" y="1273736"/>
                </a:cubicBezTo>
                <a:cubicBezTo>
                  <a:pt x="908651" y="1273736"/>
                  <a:pt x="889001" y="1254086"/>
                  <a:pt x="889001" y="1229846"/>
                </a:cubicBezTo>
                <a:cubicBezTo>
                  <a:pt x="889001" y="1205606"/>
                  <a:pt x="908651" y="1185956"/>
                  <a:pt x="932891" y="1185956"/>
                </a:cubicBezTo>
                <a:close/>
                <a:moveTo>
                  <a:pt x="2029386" y="1181659"/>
                </a:moveTo>
                <a:cubicBezTo>
                  <a:pt x="2063012" y="1181659"/>
                  <a:pt x="2090272" y="1208919"/>
                  <a:pt x="2090272" y="1242545"/>
                </a:cubicBezTo>
                <a:cubicBezTo>
                  <a:pt x="2090272" y="1276171"/>
                  <a:pt x="2063012" y="1303431"/>
                  <a:pt x="2029386" y="1303431"/>
                </a:cubicBezTo>
                <a:cubicBezTo>
                  <a:pt x="1995760" y="1303431"/>
                  <a:pt x="1968500" y="1276171"/>
                  <a:pt x="1968500" y="1242545"/>
                </a:cubicBezTo>
                <a:cubicBezTo>
                  <a:pt x="1968500" y="1208919"/>
                  <a:pt x="1995760" y="1181659"/>
                  <a:pt x="2029386" y="1181659"/>
                </a:cubicBezTo>
                <a:close/>
                <a:moveTo>
                  <a:pt x="3002616" y="1148228"/>
                </a:moveTo>
                <a:cubicBezTo>
                  <a:pt x="3019635" y="1148228"/>
                  <a:pt x="3033432" y="1162025"/>
                  <a:pt x="3033432" y="1179044"/>
                </a:cubicBezTo>
                <a:cubicBezTo>
                  <a:pt x="3033432" y="1196063"/>
                  <a:pt x="3019635" y="1209860"/>
                  <a:pt x="3002616" y="1209860"/>
                </a:cubicBezTo>
                <a:cubicBezTo>
                  <a:pt x="2985597" y="1209860"/>
                  <a:pt x="2971800" y="1196063"/>
                  <a:pt x="2971800" y="1179044"/>
                </a:cubicBezTo>
                <a:cubicBezTo>
                  <a:pt x="2971800" y="1162025"/>
                  <a:pt x="2985597" y="1148228"/>
                  <a:pt x="3002616" y="1148228"/>
                </a:cubicBezTo>
                <a:close/>
                <a:moveTo>
                  <a:pt x="58459" y="1120587"/>
                </a:moveTo>
                <a:cubicBezTo>
                  <a:pt x="69702" y="1120587"/>
                  <a:pt x="78817" y="1129702"/>
                  <a:pt x="78817" y="1140945"/>
                </a:cubicBezTo>
                <a:cubicBezTo>
                  <a:pt x="78817" y="1152188"/>
                  <a:pt x="69702" y="1161303"/>
                  <a:pt x="58459" y="1161303"/>
                </a:cubicBezTo>
                <a:cubicBezTo>
                  <a:pt x="47216" y="1161303"/>
                  <a:pt x="38101" y="1152188"/>
                  <a:pt x="38101" y="1140945"/>
                </a:cubicBezTo>
                <a:cubicBezTo>
                  <a:pt x="38101" y="1129702"/>
                  <a:pt x="47216" y="1120587"/>
                  <a:pt x="58459" y="1120587"/>
                </a:cubicBezTo>
                <a:close/>
                <a:moveTo>
                  <a:pt x="2686797" y="987797"/>
                </a:moveTo>
                <a:cubicBezTo>
                  <a:pt x="2711759" y="987797"/>
                  <a:pt x="2731994" y="1008032"/>
                  <a:pt x="2731994" y="1032994"/>
                </a:cubicBezTo>
                <a:cubicBezTo>
                  <a:pt x="2731994" y="1057956"/>
                  <a:pt x="2711759" y="1078191"/>
                  <a:pt x="2686797" y="1078191"/>
                </a:cubicBezTo>
                <a:cubicBezTo>
                  <a:pt x="2661835" y="1078191"/>
                  <a:pt x="2641600" y="1057956"/>
                  <a:pt x="2641600" y="1032994"/>
                </a:cubicBezTo>
                <a:cubicBezTo>
                  <a:pt x="2641600" y="1008032"/>
                  <a:pt x="2661835" y="987797"/>
                  <a:pt x="2686797" y="987797"/>
                </a:cubicBezTo>
                <a:close/>
                <a:moveTo>
                  <a:pt x="2061509" y="844735"/>
                </a:moveTo>
                <a:cubicBezTo>
                  <a:pt x="2077806" y="844735"/>
                  <a:pt x="2091018" y="857947"/>
                  <a:pt x="2091018" y="874244"/>
                </a:cubicBezTo>
                <a:cubicBezTo>
                  <a:pt x="2091018" y="890541"/>
                  <a:pt x="2077806" y="903753"/>
                  <a:pt x="2061509" y="903753"/>
                </a:cubicBezTo>
                <a:cubicBezTo>
                  <a:pt x="2045212" y="903753"/>
                  <a:pt x="2032000" y="890541"/>
                  <a:pt x="2032000" y="874244"/>
                </a:cubicBezTo>
                <a:cubicBezTo>
                  <a:pt x="2032000" y="857947"/>
                  <a:pt x="2045212" y="844735"/>
                  <a:pt x="2061509" y="844735"/>
                </a:cubicBezTo>
                <a:close/>
                <a:moveTo>
                  <a:pt x="2881594" y="786653"/>
                </a:moveTo>
                <a:cubicBezTo>
                  <a:pt x="2915942" y="786653"/>
                  <a:pt x="2943787" y="814498"/>
                  <a:pt x="2943787" y="848846"/>
                </a:cubicBezTo>
                <a:cubicBezTo>
                  <a:pt x="2943787" y="883194"/>
                  <a:pt x="2915942" y="911039"/>
                  <a:pt x="2881594" y="911039"/>
                </a:cubicBezTo>
                <a:cubicBezTo>
                  <a:pt x="2847246" y="911039"/>
                  <a:pt x="2819401" y="883194"/>
                  <a:pt x="2819401" y="848846"/>
                </a:cubicBezTo>
                <a:cubicBezTo>
                  <a:pt x="2819401" y="814498"/>
                  <a:pt x="2847246" y="786653"/>
                  <a:pt x="2881594" y="786653"/>
                </a:cubicBezTo>
                <a:close/>
                <a:moveTo>
                  <a:pt x="51734" y="771710"/>
                </a:moveTo>
                <a:cubicBezTo>
                  <a:pt x="80306" y="771710"/>
                  <a:pt x="103468" y="794872"/>
                  <a:pt x="103468" y="823444"/>
                </a:cubicBezTo>
                <a:cubicBezTo>
                  <a:pt x="103468" y="852016"/>
                  <a:pt x="80306" y="875178"/>
                  <a:pt x="51734" y="875178"/>
                </a:cubicBezTo>
                <a:cubicBezTo>
                  <a:pt x="23162" y="875178"/>
                  <a:pt x="0" y="852016"/>
                  <a:pt x="0" y="823444"/>
                </a:cubicBezTo>
                <a:cubicBezTo>
                  <a:pt x="0" y="794872"/>
                  <a:pt x="23162" y="771710"/>
                  <a:pt x="51734" y="771710"/>
                </a:cubicBezTo>
                <a:close/>
                <a:moveTo>
                  <a:pt x="1587128" y="766669"/>
                </a:moveTo>
                <a:cubicBezTo>
                  <a:pt x="1614978" y="766669"/>
                  <a:pt x="1637555" y="789246"/>
                  <a:pt x="1637555" y="817096"/>
                </a:cubicBezTo>
                <a:cubicBezTo>
                  <a:pt x="1637555" y="844946"/>
                  <a:pt x="1614978" y="867523"/>
                  <a:pt x="1587128" y="867523"/>
                </a:cubicBezTo>
                <a:cubicBezTo>
                  <a:pt x="1559278" y="867523"/>
                  <a:pt x="1536701" y="844946"/>
                  <a:pt x="1536701" y="817096"/>
                </a:cubicBezTo>
                <a:cubicBezTo>
                  <a:pt x="1536701" y="789246"/>
                  <a:pt x="1559278" y="766669"/>
                  <a:pt x="1587128" y="766669"/>
                </a:cubicBezTo>
                <a:close/>
                <a:moveTo>
                  <a:pt x="1365063" y="747431"/>
                </a:moveTo>
                <a:cubicBezTo>
                  <a:pt x="1396523" y="747431"/>
                  <a:pt x="1422026" y="772934"/>
                  <a:pt x="1422026" y="804394"/>
                </a:cubicBezTo>
                <a:cubicBezTo>
                  <a:pt x="1422026" y="835854"/>
                  <a:pt x="1396523" y="861357"/>
                  <a:pt x="1365063" y="861357"/>
                </a:cubicBezTo>
                <a:cubicBezTo>
                  <a:pt x="1333603" y="861357"/>
                  <a:pt x="1308100" y="835854"/>
                  <a:pt x="1308100" y="804394"/>
                </a:cubicBezTo>
                <a:cubicBezTo>
                  <a:pt x="1308100" y="772934"/>
                  <a:pt x="1333603" y="747431"/>
                  <a:pt x="1365063" y="747431"/>
                </a:cubicBezTo>
                <a:close/>
                <a:moveTo>
                  <a:pt x="836519" y="717175"/>
                </a:moveTo>
                <a:cubicBezTo>
                  <a:pt x="863647" y="717175"/>
                  <a:pt x="885638" y="739166"/>
                  <a:pt x="885638" y="766294"/>
                </a:cubicBezTo>
                <a:cubicBezTo>
                  <a:pt x="885638" y="793422"/>
                  <a:pt x="863647" y="815413"/>
                  <a:pt x="836519" y="815413"/>
                </a:cubicBezTo>
                <a:cubicBezTo>
                  <a:pt x="809391" y="815413"/>
                  <a:pt x="787400" y="793422"/>
                  <a:pt x="787400" y="766294"/>
                </a:cubicBezTo>
                <a:cubicBezTo>
                  <a:pt x="787400" y="739166"/>
                  <a:pt x="809391" y="717175"/>
                  <a:pt x="836519" y="717175"/>
                </a:cubicBezTo>
                <a:close/>
                <a:moveTo>
                  <a:pt x="2149103" y="687294"/>
                </a:moveTo>
                <a:cubicBezTo>
                  <a:pt x="2164679" y="687294"/>
                  <a:pt x="2177305" y="699920"/>
                  <a:pt x="2177305" y="715496"/>
                </a:cubicBezTo>
                <a:cubicBezTo>
                  <a:pt x="2177305" y="731072"/>
                  <a:pt x="2164679" y="743698"/>
                  <a:pt x="2149103" y="743698"/>
                </a:cubicBezTo>
                <a:cubicBezTo>
                  <a:pt x="2133527" y="743698"/>
                  <a:pt x="2120901" y="731072"/>
                  <a:pt x="2120901" y="715496"/>
                </a:cubicBezTo>
                <a:cubicBezTo>
                  <a:pt x="2120901" y="699920"/>
                  <a:pt x="2133527" y="687294"/>
                  <a:pt x="2149103" y="687294"/>
                </a:cubicBezTo>
                <a:close/>
                <a:moveTo>
                  <a:pt x="1346387" y="658157"/>
                </a:moveTo>
                <a:cubicBezTo>
                  <a:pt x="1360518" y="658157"/>
                  <a:pt x="1371974" y="669613"/>
                  <a:pt x="1371974" y="683744"/>
                </a:cubicBezTo>
                <a:cubicBezTo>
                  <a:pt x="1371974" y="697875"/>
                  <a:pt x="1360518" y="709331"/>
                  <a:pt x="1346387" y="709331"/>
                </a:cubicBezTo>
                <a:cubicBezTo>
                  <a:pt x="1332256" y="709331"/>
                  <a:pt x="1320800" y="697875"/>
                  <a:pt x="1320800" y="683744"/>
                </a:cubicBezTo>
                <a:cubicBezTo>
                  <a:pt x="1320800" y="669613"/>
                  <a:pt x="1332256" y="658157"/>
                  <a:pt x="1346387" y="658157"/>
                </a:cubicBezTo>
                <a:close/>
                <a:moveTo>
                  <a:pt x="1528856" y="653488"/>
                </a:moveTo>
                <a:cubicBezTo>
                  <a:pt x="1559594" y="653488"/>
                  <a:pt x="1584512" y="678406"/>
                  <a:pt x="1584512" y="709144"/>
                </a:cubicBezTo>
                <a:cubicBezTo>
                  <a:pt x="1584512" y="739882"/>
                  <a:pt x="1559594" y="764800"/>
                  <a:pt x="1528856" y="764800"/>
                </a:cubicBezTo>
                <a:cubicBezTo>
                  <a:pt x="1498118" y="764800"/>
                  <a:pt x="1473200" y="739882"/>
                  <a:pt x="1473200" y="709144"/>
                </a:cubicBezTo>
                <a:cubicBezTo>
                  <a:pt x="1473200" y="678406"/>
                  <a:pt x="1498118" y="653488"/>
                  <a:pt x="1528856" y="653488"/>
                </a:cubicBezTo>
                <a:close/>
                <a:moveTo>
                  <a:pt x="2946400" y="601194"/>
                </a:moveTo>
                <a:cubicBezTo>
                  <a:pt x="2981470" y="601194"/>
                  <a:pt x="3009900" y="629624"/>
                  <a:pt x="3009900" y="664694"/>
                </a:cubicBezTo>
                <a:cubicBezTo>
                  <a:pt x="3009900" y="699764"/>
                  <a:pt x="2981470" y="728194"/>
                  <a:pt x="2946400" y="728194"/>
                </a:cubicBezTo>
                <a:cubicBezTo>
                  <a:pt x="2911330" y="728194"/>
                  <a:pt x="2882900" y="699764"/>
                  <a:pt x="2882900" y="664694"/>
                </a:cubicBezTo>
                <a:cubicBezTo>
                  <a:pt x="2882900" y="629624"/>
                  <a:pt x="2911330" y="601194"/>
                  <a:pt x="2946400" y="601194"/>
                </a:cubicBezTo>
                <a:close/>
                <a:moveTo>
                  <a:pt x="2007162" y="524435"/>
                </a:moveTo>
                <a:cubicBezTo>
                  <a:pt x="2028514" y="524435"/>
                  <a:pt x="2045823" y="541744"/>
                  <a:pt x="2045823" y="563096"/>
                </a:cubicBezTo>
                <a:cubicBezTo>
                  <a:pt x="2045823" y="584448"/>
                  <a:pt x="2028514" y="601757"/>
                  <a:pt x="2007162" y="601757"/>
                </a:cubicBezTo>
                <a:cubicBezTo>
                  <a:pt x="1985810" y="601757"/>
                  <a:pt x="1968501" y="584448"/>
                  <a:pt x="1968501" y="563096"/>
                </a:cubicBezTo>
                <a:cubicBezTo>
                  <a:pt x="1968501" y="541744"/>
                  <a:pt x="1985810" y="524435"/>
                  <a:pt x="2007162" y="524435"/>
                </a:cubicBezTo>
                <a:close/>
                <a:moveTo>
                  <a:pt x="1455831" y="497913"/>
                </a:moveTo>
                <a:cubicBezTo>
                  <a:pt x="1474294" y="497913"/>
                  <a:pt x="1489262" y="512881"/>
                  <a:pt x="1489262" y="531344"/>
                </a:cubicBezTo>
                <a:cubicBezTo>
                  <a:pt x="1489262" y="549807"/>
                  <a:pt x="1474294" y="564775"/>
                  <a:pt x="1455831" y="564775"/>
                </a:cubicBezTo>
                <a:cubicBezTo>
                  <a:pt x="1437368" y="564775"/>
                  <a:pt x="1422400" y="549807"/>
                  <a:pt x="1422400" y="531344"/>
                </a:cubicBezTo>
                <a:cubicBezTo>
                  <a:pt x="1422400" y="512881"/>
                  <a:pt x="1437368" y="497913"/>
                  <a:pt x="1455831" y="497913"/>
                </a:cubicBezTo>
                <a:close/>
                <a:moveTo>
                  <a:pt x="1053353" y="493991"/>
                </a:moveTo>
                <a:cubicBezTo>
                  <a:pt x="1073982" y="493991"/>
                  <a:pt x="1090706" y="510715"/>
                  <a:pt x="1090706" y="531344"/>
                </a:cubicBezTo>
                <a:cubicBezTo>
                  <a:pt x="1090706" y="551973"/>
                  <a:pt x="1073982" y="568697"/>
                  <a:pt x="1053353" y="568697"/>
                </a:cubicBezTo>
                <a:cubicBezTo>
                  <a:pt x="1032724" y="568697"/>
                  <a:pt x="1016000" y="551973"/>
                  <a:pt x="1016000" y="531344"/>
                </a:cubicBezTo>
                <a:cubicBezTo>
                  <a:pt x="1016000" y="510715"/>
                  <a:pt x="1032724" y="493991"/>
                  <a:pt x="1053353" y="493991"/>
                </a:cubicBezTo>
                <a:close/>
                <a:moveTo>
                  <a:pt x="1248149" y="489695"/>
                </a:moveTo>
                <a:cubicBezTo>
                  <a:pt x="1278165" y="489695"/>
                  <a:pt x="1302498" y="514028"/>
                  <a:pt x="1302498" y="544044"/>
                </a:cubicBezTo>
                <a:cubicBezTo>
                  <a:pt x="1302498" y="574060"/>
                  <a:pt x="1278165" y="598393"/>
                  <a:pt x="1248149" y="598393"/>
                </a:cubicBezTo>
                <a:cubicBezTo>
                  <a:pt x="1218133" y="598393"/>
                  <a:pt x="1193800" y="574060"/>
                  <a:pt x="1193800" y="544044"/>
                </a:cubicBezTo>
                <a:cubicBezTo>
                  <a:pt x="1193800" y="514028"/>
                  <a:pt x="1218133" y="489695"/>
                  <a:pt x="1248149" y="489695"/>
                </a:cubicBezTo>
                <a:close/>
                <a:moveTo>
                  <a:pt x="2174875" y="483719"/>
                </a:moveTo>
                <a:cubicBezTo>
                  <a:pt x="2197671" y="483719"/>
                  <a:pt x="2216150" y="502198"/>
                  <a:pt x="2216150" y="524994"/>
                </a:cubicBezTo>
                <a:cubicBezTo>
                  <a:pt x="2216150" y="547790"/>
                  <a:pt x="2197671" y="566269"/>
                  <a:pt x="2174875" y="566269"/>
                </a:cubicBezTo>
                <a:cubicBezTo>
                  <a:pt x="2152079" y="566269"/>
                  <a:pt x="2133600" y="547790"/>
                  <a:pt x="2133600" y="524994"/>
                </a:cubicBezTo>
                <a:cubicBezTo>
                  <a:pt x="2133600" y="502198"/>
                  <a:pt x="2152079" y="483719"/>
                  <a:pt x="2174875" y="483719"/>
                </a:cubicBezTo>
                <a:close/>
                <a:moveTo>
                  <a:pt x="3014383" y="463361"/>
                </a:moveTo>
                <a:cubicBezTo>
                  <a:pt x="3037901" y="463361"/>
                  <a:pt x="3056966" y="482426"/>
                  <a:pt x="3056966" y="505944"/>
                </a:cubicBezTo>
                <a:cubicBezTo>
                  <a:pt x="3056966" y="529462"/>
                  <a:pt x="3037901" y="548527"/>
                  <a:pt x="3014383" y="548527"/>
                </a:cubicBezTo>
                <a:cubicBezTo>
                  <a:pt x="2990865" y="548527"/>
                  <a:pt x="2971800" y="529462"/>
                  <a:pt x="2971800" y="505944"/>
                </a:cubicBezTo>
                <a:cubicBezTo>
                  <a:pt x="2971800" y="482426"/>
                  <a:pt x="2990865" y="463361"/>
                  <a:pt x="3014383" y="463361"/>
                </a:cubicBezTo>
                <a:close/>
                <a:moveTo>
                  <a:pt x="1558738" y="395006"/>
                </a:moveTo>
                <a:cubicBezTo>
                  <a:pt x="1577923" y="395006"/>
                  <a:pt x="1593476" y="410559"/>
                  <a:pt x="1593476" y="429744"/>
                </a:cubicBezTo>
                <a:cubicBezTo>
                  <a:pt x="1593476" y="448929"/>
                  <a:pt x="1577923" y="464482"/>
                  <a:pt x="1558738" y="464482"/>
                </a:cubicBezTo>
                <a:cubicBezTo>
                  <a:pt x="1539553" y="464482"/>
                  <a:pt x="1524000" y="448929"/>
                  <a:pt x="1524000" y="429744"/>
                </a:cubicBezTo>
                <a:cubicBezTo>
                  <a:pt x="1524000" y="410559"/>
                  <a:pt x="1539553" y="395006"/>
                  <a:pt x="1558738" y="395006"/>
                </a:cubicBezTo>
                <a:close/>
                <a:moveTo>
                  <a:pt x="1191372" y="305172"/>
                </a:moveTo>
                <a:cubicBezTo>
                  <a:pt x="1204059" y="305172"/>
                  <a:pt x="1214344" y="315457"/>
                  <a:pt x="1214344" y="328144"/>
                </a:cubicBezTo>
                <a:cubicBezTo>
                  <a:pt x="1214344" y="340831"/>
                  <a:pt x="1204059" y="351116"/>
                  <a:pt x="1191372" y="351116"/>
                </a:cubicBezTo>
                <a:cubicBezTo>
                  <a:pt x="1178685" y="351116"/>
                  <a:pt x="1168400" y="340831"/>
                  <a:pt x="1168400" y="328144"/>
                </a:cubicBezTo>
                <a:cubicBezTo>
                  <a:pt x="1168400" y="315457"/>
                  <a:pt x="1178685" y="305172"/>
                  <a:pt x="1191372" y="305172"/>
                </a:cubicBezTo>
                <a:close/>
                <a:moveTo>
                  <a:pt x="2335680" y="297514"/>
                </a:moveTo>
                <a:cubicBezTo>
                  <a:pt x="2349089" y="297514"/>
                  <a:pt x="2359960" y="308385"/>
                  <a:pt x="2359960" y="321794"/>
                </a:cubicBezTo>
                <a:cubicBezTo>
                  <a:pt x="2359960" y="335203"/>
                  <a:pt x="2349089" y="346074"/>
                  <a:pt x="2335680" y="346074"/>
                </a:cubicBezTo>
                <a:cubicBezTo>
                  <a:pt x="2322271" y="346074"/>
                  <a:pt x="2311400" y="335203"/>
                  <a:pt x="2311400" y="321794"/>
                </a:cubicBezTo>
                <a:cubicBezTo>
                  <a:pt x="2311400" y="308385"/>
                  <a:pt x="2322271" y="297514"/>
                  <a:pt x="2335680" y="297514"/>
                </a:cubicBezTo>
                <a:close/>
                <a:moveTo>
                  <a:pt x="243541" y="294153"/>
                </a:moveTo>
                <a:cubicBezTo>
                  <a:pt x="272835" y="294153"/>
                  <a:pt x="296582" y="317900"/>
                  <a:pt x="296582" y="347194"/>
                </a:cubicBezTo>
                <a:cubicBezTo>
                  <a:pt x="296582" y="376488"/>
                  <a:pt x="272835" y="400235"/>
                  <a:pt x="243541" y="400235"/>
                </a:cubicBezTo>
                <a:cubicBezTo>
                  <a:pt x="214247" y="400235"/>
                  <a:pt x="190500" y="376488"/>
                  <a:pt x="190500" y="347194"/>
                </a:cubicBezTo>
                <a:cubicBezTo>
                  <a:pt x="190500" y="317900"/>
                  <a:pt x="214247" y="294153"/>
                  <a:pt x="243541" y="294153"/>
                </a:cubicBezTo>
                <a:close/>
                <a:moveTo>
                  <a:pt x="515472" y="282575"/>
                </a:moveTo>
                <a:cubicBezTo>
                  <a:pt x="547654" y="282575"/>
                  <a:pt x="573743" y="308664"/>
                  <a:pt x="573743" y="340846"/>
                </a:cubicBezTo>
                <a:cubicBezTo>
                  <a:pt x="573743" y="373028"/>
                  <a:pt x="547654" y="399117"/>
                  <a:pt x="515472" y="399117"/>
                </a:cubicBezTo>
                <a:cubicBezTo>
                  <a:pt x="483290" y="399117"/>
                  <a:pt x="457201" y="373028"/>
                  <a:pt x="457201" y="340846"/>
                </a:cubicBezTo>
                <a:cubicBezTo>
                  <a:pt x="457201" y="308664"/>
                  <a:pt x="483290" y="282575"/>
                  <a:pt x="515472" y="282575"/>
                </a:cubicBezTo>
                <a:close/>
                <a:moveTo>
                  <a:pt x="3044078" y="268566"/>
                </a:moveTo>
                <a:cubicBezTo>
                  <a:pt x="3076982" y="268566"/>
                  <a:pt x="3103656" y="295240"/>
                  <a:pt x="3103656" y="328144"/>
                </a:cubicBezTo>
                <a:cubicBezTo>
                  <a:pt x="3103656" y="361048"/>
                  <a:pt x="3076982" y="387722"/>
                  <a:pt x="3044078" y="387722"/>
                </a:cubicBezTo>
                <a:cubicBezTo>
                  <a:pt x="3011174" y="387722"/>
                  <a:pt x="2984500" y="361048"/>
                  <a:pt x="2984500" y="328144"/>
                </a:cubicBezTo>
                <a:cubicBezTo>
                  <a:pt x="2984500" y="295240"/>
                  <a:pt x="3011174" y="268566"/>
                  <a:pt x="3044078" y="268566"/>
                </a:cubicBezTo>
                <a:close/>
                <a:moveTo>
                  <a:pt x="2693894" y="263150"/>
                </a:moveTo>
                <a:cubicBezTo>
                  <a:pt x="2708747" y="263150"/>
                  <a:pt x="2720788" y="275191"/>
                  <a:pt x="2720788" y="290044"/>
                </a:cubicBezTo>
                <a:cubicBezTo>
                  <a:pt x="2720788" y="304897"/>
                  <a:pt x="2708747" y="316938"/>
                  <a:pt x="2693894" y="316938"/>
                </a:cubicBezTo>
                <a:cubicBezTo>
                  <a:pt x="2679041" y="316938"/>
                  <a:pt x="2667000" y="304897"/>
                  <a:pt x="2667000" y="290044"/>
                </a:cubicBezTo>
                <a:cubicBezTo>
                  <a:pt x="2667000" y="275191"/>
                  <a:pt x="2679041" y="263150"/>
                  <a:pt x="2693894" y="263150"/>
                </a:cubicBezTo>
                <a:close/>
                <a:moveTo>
                  <a:pt x="209550" y="156694"/>
                </a:moveTo>
                <a:cubicBezTo>
                  <a:pt x="220071" y="156694"/>
                  <a:pt x="228600" y="165223"/>
                  <a:pt x="228600" y="175744"/>
                </a:cubicBezTo>
                <a:cubicBezTo>
                  <a:pt x="228600" y="186265"/>
                  <a:pt x="220071" y="194794"/>
                  <a:pt x="209550" y="194794"/>
                </a:cubicBezTo>
                <a:cubicBezTo>
                  <a:pt x="199029" y="194794"/>
                  <a:pt x="190500" y="186265"/>
                  <a:pt x="190500" y="175744"/>
                </a:cubicBezTo>
                <a:cubicBezTo>
                  <a:pt x="190500" y="165223"/>
                  <a:pt x="199029" y="156694"/>
                  <a:pt x="209550" y="156694"/>
                </a:cubicBezTo>
                <a:close/>
                <a:moveTo>
                  <a:pt x="2021168" y="123077"/>
                </a:moveTo>
                <a:cubicBezTo>
                  <a:pt x="2043242" y="123077"/>
                  <a:pt x="2061136" y="140971"/>
                  <a:pt x="2061136" y="163045"/>
                </a:cubicBezTo>
                <a:cubicBezTo>
                  <a:pt x="2061136" y="185119"/>
                  <a:pt x="2043242" y="203013"/>
                  <a:pt x="2021168" y="203013"/>
                </a:cubicBezTo>
                <a:cubicBezTo>
                  <a:pt x="1999094" y="203013"/>
                  <a:pt x="1981200" y="185119"/>
                  <a:pt x="1981200" y="163045"/>
                </a:cubicBezTo>
                <a:cubicBezTo>
                  <a:pt x="1981200" y="140971"/>
                  <a:pt x="1999094" y="123077"/>
                  <a:pt x="2021168" y="123077"/>
                </a:cubicBezTo>
                <a:close/>
                <a:moveTo>
                  <a:pt x="452906" y="78441"/>
                </a:moveTo>
                <a:cubicBezTo>
                  <a:pt x="478590" y="78441"/>
                  <a:pt x="499411" y="99262"/>
                  <a:pt x="499411" y="124946"/>
                </a:cubicBezTo>
                <a:cubicBezTo>
                  <a:pt x="499411" y="150630"/>
                  <a:pt x="478590" y="171451"/>
                  <a:pt x="452906" y="171451"/>
                </a:cubicBezTo>
                <a:cubicBezTo>
                  <a:pt x="427222" y="171451"/>
                  <a:pt x="406401" y="150630"/>
                  <a:pt x="406401" y="124946"/>
                </a:cubicBezTo>
                <a:cubicBezTo>
                  <a:pt x="406401" y="99262"/>
                  <a:pt x="427222" y="78441"/>
                  <a:pt x="452906" y="78441"/>
                </a:cubicBezTo>
                <a:close/>
                <a:moveTo>
                  <a:pt x="2305424" y="10270"/>
                </a:moveTo>
                <a:cubicBezTo>
                  <a:pt x="2323166" y="10270"/>
                  <a:pt x="2337548" y="24652"/>
                  <a:pt x="2337548" y="42394"/>
                </a:cubicBezTo>
                <a:cubicBezTo>
                  <a:pt x="2337548" y="60136"/>
                  <a:pt x="2323166" y="74518"/>
                  <a:pt x="2305424" y="74518"/>
                </a:cubicBezTo>
                <a:cubicBezTo>
                  <a:pt x="2287682" y="74518"/>
                  <a:pt x="2273300" y="60136"/>
                  <a:pt x="2273300" y="42394"/>
                </a:cubicBezTo>
                <a:cubicBezTo>
                  <a:pt x="2273300" y="24652"/>
                  <a:pt x="2287682" y="10270"/>
                  <a:pt x="2305424" y="10270"/>
                </a:cubicBezTo>
                <a:close/>
                <a:moveTo>
                  <a:pt x="2563347" y="0"/>
                </a:moveTo>
                <a:cubicBezTo>
                  <a:pt x="2583255" y="0"/>
                  <a:pt x="2599393" y="16138"/>
                  <a:pt x="2599393" y="36046"/>
                </a:cubicBezTo>
                <a:cubicBezTo>
                  <a:pt x="2599393" y="55954"/>
                  <a:pt x="2583255" y="72092"/>
                  <a:pt x="2563347" y="72092"/>
                </a:cubicBezTo>
                <a:cubicBezTo>
                  <a:pt x="2543439" y="72092"/>
                  <a:pt x="2527301" y="55954"/>
                  <a:pt x="2527301" y="36046"/>
                </a:cubicBezTo>
                <a:cubicBezTo>
                  <a:pt x="2527301" y="16138"/>
                  <a:pt x="2543439" y="0"/>
                  <a:pt x="2563347" y="0"/>
                </a:cubicBezTo>
                <a:close/>
              </a:path>
            </a:pathLst>
          </a:custGeom>
          <a:gradFill flip="none" rotWithShape="1">
            <a:gsLst>
              <a:gs pos="50000">
                <a:srgbClr val="7D818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1E222C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480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cxnSp>
        <p:nvCxnSpPr>
          <p:cNvPr id="61" name="直接连接符 60"/>
          <p:cNvCxnSpPr/>
          <p:nvPr/>
        </p:nvCxnSpPr>
        <p:spPr>
          <a:xfrm>
            <a:off x="3623733" y="999066"/>
            <a:ext cx="508001" cy="220135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4267200" y="1811867"/>
            <a:ext cx="440269" cy="18626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flipV="1">
            <a:off x="3149599" y="2777068"/>
            <a:ext cx="643470" cy="67731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V="1">
            <a:off x="3860800" y="3302003"/>
            <a:ext cx="338669" cy="15239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 flipV="1">
            <a:off x="7433736" y="3217336"/>
            <a:ext cx="406398" cy="20319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H="1" flipV="1">
            <a:off x="6815669" y="2470153"/>
            <a:ext cx="643464" cy="186264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 flipH="1">
            <a:off x="7514169" y="1619250"/>
            <a:ext cx="810681" cy="243421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 flipH="1">
            <a:off x="7219952" y="628650"/>
            <a:ext cx="438148" cy="41767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V="1">
            <a:off x="-338667" y="3826937"/>
            <a:ext cx="3454403" cy="2031997"/>
          </a:xfrm>
          <a:prstGeom prst="line">
            <a:avLst/>
          </a:prstGeom>
          <a:ln w="57150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flipH="1" flipV="1">
            <a:off x="8602138" y="3522138"/>
            <a:ext cx="3945462" cy="2438396"/>
          </a:xfrm>
          <a:prstGeom prst="line">
            <a:avLst/>
          </a:prstGeom>
          <a:ln w="57150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L 形 99"/>
          <p:cNvSpPr/>
          <p:nvPr>
            <p:custDataLst>
              <p:tags r:id="rId4"/>
            </p:custDataLst>
          </p:nvPr>
        </p:nvSpPr>
        <p:spPr>
          <a:xfrm>
            <a:off x="4582643" y="6326081"/>
            <a:ext cx="182034" cy="182034"/>
          </a:xfrm>
          <a:prstGeom prst="corner">
            <a:avLst>
              <a:gd name="adj1" fmla="val 10156"/>
              <a:gd name="adj2" fmla="val 1093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L 形 100"/>
          <p:cNvSpPr/>
          <p:nvPr>
            <p:custDataLst>
              <p:tags r:id="rId5"/>
            </p:custDataLst>
          </p:nvPr>
        </p:nvSpPr>
        <p:spPr>
          <a:xfrm rot="10800000">
            <a:off x="6630336" y="5989531"/>
            <a:ext cx="182034" cy="182034"/>
          </a:xfrm>
          <a:prstGeom prst="corner">
            <a:avLst>
              <a:gd name="adj1" fmla="val 10156"/>
              <a:gd name="adj2" fmla="val 1093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2" name="直接连接符 101"/>
          <p:cNvCxnSpPr/>
          <p:nvPr/>
        </p:nvCxnSpPr>
        <p:spPr>
          <a:xfrm flipV="1">
            <a:off x="2235200" y="4080937"/>
            <a:ext cx="728136" cy="440263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 flipV="1">
            <a:off x="118533" y="4656667"/>
            <a:ext cx="1202267" cy="711199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flipH="1" flipV="1">
            <a:off x="8643710" y="3755075"/>
            <a:ext cx="965194" cy="626528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H="1" flipV="1">
            <a:off x="9795177" y="4042941"/>
            <a:ext cx="1465490" cy="935458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文本框 126"/>
          <p:cNvSpPr txBox="1">
            <a:spLocks noChangeAspect="1"/>
          </p:cNvSpPr>
          <p:nvPr/>
        </p:nvSpPr>
        <p:spPr>
          <a:xfrm>
            <a:off x="5067347" y="3536913"/>
            <a:ext cx="36000" cy="36000"/>
          </a:xfrm>
          <a:prstGeom prst="rect">
            <a:avLst/>
          </a:prstGeom>
          <a:noFill/>
        </p:spPr>
        <p:txBody>
          <a:bodyPr vert="horz" rtlCol="0">
            <a:prstTxWarp prst="textPlain">
              <a:avLst/>
            </a:prstTxWarp>
            <a:spAutoFit/>
          </a:bodyPr>
          <a:lstStyle/>
          <a:p>
            <a:pPr>
              <a:lnSpc>
                <a:spcPct val="0"/>
              </a:lnSpc>
            </a:pPr>
            <a:r>
              <a:rPr lang="zh-CN" altLang="en-US" spc="-10000">
                <a:solidFill>
                  <a:schemeClr val="bg1"/>
                </a:solidFill>
              </a:rPr>
              <a:t>●●●●●●●●●●●●●●●●●●●●●●●●●●●●●●●●●●●●●●●●●●●●●●●●●●</a:t>
            </a:r>
            <a:endParaRPr lang="zh-CN" altLang="en-US" spc="-10000" dirty="0">
              <a:solidFill>
                <a:schemeClr val="bg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796461" y="699419"/>
            <a:ext cx="2227854" cy="3754593"/>
          </a:xfrm>
          <a:custGeom>
            <a:avLst/>
            <a:gdLst/>
            <a:ahLst/>
            <a:cxnLst/>
            <a:rect l="l" t="t" r="r" b="b"/>
            <a:pathLst>
              <a:path w="238115" h="401296">
                <a:moveTo>
                  <a:pt x="127192" y="0"/>
                </a:moveTo>
                <a:cubicBezTo>
                  <a:pt x="148226" y="0"/>
                  <a:pt x="166714" y="5012"/>
                  <a:pt x="182654" y="15036"/>
                </a:cubicBezTo>
                <a:cubicBezTo>
                  <a:pt x="198594" y="25060"/>
                  <a:pt x="211329" y="39522"/>
                  <a:pt x="220861" y="58420"/>
                </a:cubicBezTo>
                <a:cubicBezTo>
                  <a:pt x="230392" y="77318"/>
                  <a:pt x="235157" y="96627"/>
                  <a:pt x="235157" y="116346"/>
                </a:cubicBezTo>
                <a:cubicBezTo>
                  <a:pt x="235157" y="139353"/>
                  <a:pt x="229406" y="164249"/>
                  <a:pt x="217903" y="191035"/>
                </a:cubicBezTo>
                <a:cubicBezTo>
                  <a:pt x="206399" y="217821"/>
                  <a:pt x="185201" y="249455"/>
                  <a:pt x="154307" y="285936"/>
                </a:cubicBezTo>
                <a:lnTo>
                  <a:pt x="115853" y="332277"/>
                </a:lnTo>
                <a:lnTo>
                  <a:pt x="238115" y="332277"/>
                </a:lnTo>
                <a:lnTo>
                  <a:pt x="238115" y="401296"/>
                </a:lnTo>
                <a:lnTo>
                  <a:pt x="0" y="401296"/>
                </a:lnTo>
                <a:lnTo>
                  <a:pt x="0" y="365801"/>
                </a:lnTo>
                <a:lnTo>
                  <a:pt x="106486" y="242060"/>
                </a:lnTo>
                <a:cubicBezTo>
                  <a:pt x="132122" y="212809"/>
                  <a:pt x="149212" y="189063"/>
                  <a:pt x="157758" y="170822"/>
                </a:cubicBezTo>
                <a:cubicBezTo>
                  <a:pt x="166303" y="152581"/>
                  <a:pt x="170575" y="136395"/>
                  <a:pt x="170575" y="122262"/>
                </a:cubicBezTo>
                <a:cubicBezTo>
                  <a:pt x="170575" y="107144"/>
                  <a:pt x="166138" y="94655"/>
                  <a:pt x="157265" y="84795"/>
                </a:cubicBezTo>
                <a:cubicBezTo>
                  <a:pt x="148391" y="74935"/>
                  <a:pt x="137052" y="70005"/>
                  <a:pt x="123248" y="70005"/>
                </a:cubicBezTo>
                <a:cubicBezTo>
                  <a:pt x="109116" y="70005"/>
                  <a:pt x="97366" y="75921"/>
                  <a:pt x="87999" y="87753"/>
                </a:cubicBezTo>
                <a:cubicBezTo>
                  <a:pt x="78632" y="99585"/>
                  <a:pt x="73620" y="115689"/>
                  <a:pt x="72963" y="136066"/>
                </a:cubicBezTo>
                <a:lnTo>
                  <a:pt x="9367" y="136066"/>
                </a:lnTo>
                <a:cubicBezTo>
                  <a:pt x="11010" y="93669"/>
                  <a:pt x="22595" y="60392"/>
                  <a:pt x="44123" y="36235"/>
                </a:cubicBezTo>
                <a:cubicBezTo>
                  <a:pt x="65650" y="12078"/>
                  <a:pt x="93340" y="0"/>
                  <a:pt x="127192" y="0"/>
                </a:cubicBezTo>
                <a:close/>
              </a:path>
            </a:pathLst>
          </a:custGeom>
          <a:gradFill flip="none" rotWithShape="1">
            <a:gsLst>
              <a:gs pos="50000">
                <a:srgbClr val="7D818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1E222C">
                  <a:alpha val="1000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>
              <a:defRPr sz="4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1" name="任意多边形 10"/>
          <p:cNvSpPr/>
          <p:nvPr/>
        </p:nvSpPr>
        <p:spPr>
          <a:xfrm>
            <a:off x="5060743" y="3333750"/>
            <a:ext cx="1639914" cy="991507"/>
          </a:xfrm>
          <a:custGeom>
            <a:avLst/>
            <a:gdLst>
              <a:gd name="connsiteX0" fmla="*/ 84846 w 1483884"/>
              <a:gd name="connsiteY0" fmla="*/ 3556000 h 3556000"/>
              <a:gd name="connsiteX1" fmla="*/ 1439513 w 1483884"/>
              <a:gd name="connsiteY1" fmla="*/ 2878666 h 3556000"/>
              <a:gd name="connsiteX2" fmla="*/ 1050046 w 1483884"/>
              <a:gd name="connsiteY2" fmla="*/ 1761066 h 3556000"/>
              <a:gd name="connsiteX3" fmla="*/ 179 w 1483884"/>
              <a:gd name="connsiteY3" fmla="*/ 846666 h 3556000"/>
              <a:gd name="connsiteX4" fmla="*/ 1134713 w 1483884"/>
              <a:gd name="connsiteY4" fmla="*/ 0 h 3556000"/>
              <a:gd name="connsiteX0-1" fmla="*/ 84667 w 1439524"/>
              <a:gd name="connsiteY0-2" fmla="*/ 3556000 h 3556000"/>
              <a:gd name="connsiteX1-3" fmla="*/ 1439334 w 1439524"/>
              <a:gd name="connsiteY1-4" fmla="*/ 2878666 h 3556000"/>
              <a:gd name="connsiteX2-5" fmla="*/ 0 w 1439524"/>
              <a:gd name="connsiteY2-6" fmla="*/ 846666 h 3556000"/>
              <a:gd name="connsiteX3-7" fmla="*/ 1134534 w 1439524"/>
              <a:gd name="connsiteY3-8" fmla="*/ 0 h 3556000"/>
              <a:gd name="connsiteX0-9" fmla="*/ 87800 w 1455354"/>
              <a:gd name="connsiteY0-10" fmla="*/ 3556000 h 3556000"/>
              <a:gd name="connsiteX1-11" fmla="*/ 1455167 w 1455354"/>
              <a:gd name="connsiteY1-12" fmla="*/ 2383366 h 3556000"/>
              <a:gd name="connsiteX2-13" fmla="*/ 3133 w 1455354"/>
              <a:gd name="connsiteY2-14" fmla="*/ 846666 h 3556000"/>
              <a:gd name="connsiteX3-15" fmla="*/ 1137667 w 1455354"/>
              <a:gd name="connsiteY3-16" fmla="*/ 0 h 3556000"/>
              <a:gd name="connsiteX0-17" fmla="*/ 87800 w 1455354"/>
              <a:gd name="connsiteY0-18" fmla="*/ 3556000 h 3556000"/>
              <a:gd name="connsiteX1-19" fmla="*/ 1455167 w 1455354"/>
              <a:gd name="connsiteY1-20" fmla="*/ 2383366 h 3556000"/>
              <a:gd name="connsiteX2-21" fmla="*/ 3133 w 1455354"/>
              <a:gd name="connsiteY2-22" fmla="*/ 846666 h 3556000"/>
              <a:gd name="connsiteX3-23" fmla="*/ 1137667 w 1455354"/>
              <a:gd name="connsiteY3-24" fmla="*/ 0 h 3556000"/>
              <a:gd name="connsiteX0-25" fmla="*/ 87800 w 1455354"/>
              <a:gd name="connsiteY0-26" fmla="*/ 3556000 h 3556000"/>
              <a:gd name="connsiteX1-27" fmla="*/ 1455167 w 1455354"/>
              <a:gd name="connsiteY1-28" fmla="*/ 2383366 h 3556000"/>
              <a:gd name="connsiteX2-29" fmla="*/ 3133 w 1455354"/>
              <a:gd name="connsiteY2-30" fmla="*/ 1100666 h 3556000"/>
              <a:gd name="connsiteX3-31" fmla="*/ 1137667 w 1455354"/>
              <a:gd name="connsiteY3-32" fmla="*/ 0 h 3556000"/>
              <a:gd name="connsiteX0-33" fmla="*/ 85316 w 1452870"/>
              <a:gd name="connsiteY0-34" fmla="*/ 3556000 h 3556000"/>
              <a:gd name="connsiteX1-35" fmla="*/ 1452683 w 1452870"/>
              <a:gd name="connsiteY1-36" fmla="*/ 2383366 h 3556000"/>
              <a:gd name="connsiteX2-37" fmla="*/ 649 w 1452870"/>
              <a:gd name="connsiteY2-38" fmla="*/ 1100666 h 3556000"/>
              <a:gd name="connsiteX3-39" fmla="*/ 1135183 w 1452870"/>
              <a:gd name="connsiteY3-40" fmla="*/ 0 h 3556000"/>
              <a:gd name="connsiteX0-41" fmla="*/ 92239 w 1459793"/>
              <a:gd name="connsiteY0-42" fmla="*/ 3581400 h 3581400"/>
              <a:gd name="connsiteX1-43" fmla="*/ 1459606 w 1459793"/>
              <a:gd name="connsiteY1-44" fmla="*/ 2408766 h 3581400"/>
              <a:gd name="connsiteX2-45" fmla="*/ 7572 w 1459793"/>
              <a:gd name="connsiteY2-46" fmla="*/ 1126066 h 3581400"/>
              <a:gd name="connsiteX3-47" fmla="*/ 1002406 w 1459793"/>
              <a:gd name="connsiteY3-48" fmla="*/ 0 h 3581400"/>
              <a:gd name="connsiteX0-49" fmla="*/ 84667 w 1452221"/>
              <a:gd name="connsiteY0-50" fmla="*/ 2455334 h 2455334"/>
              <a:gd name="connsiteX1-51" fmla="*/ 1452034 w 1452221"/>
              <a:gd name="connsiteY1-52" fmla="*/ 1282700 h 2455334"/>
              <a:gd name="connsiteX2-53" fmla="*/ 0 w 1452221"/>
              <a:gd name="connsiteY2-54" fmla="*/ 0 h 2455334"/>
              <a:gd name="connsiteX0-55" fmla="*/ 84667 w 1493480"/>
              <a:gd name="connsiteY0-56" fmla="*/ 2455334 h 2455334"/>
              <a:gd name="connsiteX1-57" fmla="*/ 1452034 w 1493480"/>
              <a:gd name="connsiteY1-58" fmla="*/ 1282700 h 2455334"/>
              <a:gd name="connsiteX2-59" fmla="*/ 1037168 w 1493480"/>
              <a:gd name="connsiteY2-60" fmla="*/ 821267 h 2455334"/>
              <a:gd name="connsiteX3-61" fmla="*/ 0 w 1493480"/>
              <a:gd name="connsiteY3-62" fmla="*/ 0 h 2455334"/>
              <a:gd name="connsiteX0-63" fmla="*/ 84667 w 1453230"/>
              <a:gd name="connsiteY0-64" fmla="*/ 2455334 h 2455334"/>
              <a:gd name="connsiteX1-65" fmla="*/ 1452034 w 1453230"/>
              <a:gd name="connsiteY1-66" fmla="*/ 1282700 h 2455334"/>
              <a:gd name="connsiteX2-67" fmla="*/ 1037168 w 1453230"/>
              <a:gd name="connsiteY2-68" fmla="*/ 821267 h 2455334"/>
              <a:gd name="connsiteX3-69" fmla="*/ 0 w 1453230"/>
              <a:gd name="connsiteY3-70" fmla="*/ 0 h 2455334"/>
              <a:gd name="connsiteX0-71" fmla="*/ 84667 w 1501108"/>
              <a:gd name="connsiteY0-72" fmla="*/ 2455334 h 2455334"/>
              <a:gd name="connsiteX1-73" fmla="*/ 1452034 w 1501108"/>
              <a:gd name="connsiteY1-74" fmla="*/ 1282700 h 2455334"/>
              <a:gd name="connsiteX2-75" fmla="*/ 1084793 w 1501108"/>
              <a:gd name="connsiteY2-76" fmla="*/ 854605 h 2455334"/>
              <a:gd name="connsiteX3-77" fmla="*/ 0 w 1501108"/>
              <a:gd name="connsiteY3-78" fmla="*/ 0 h 2455334"/>
              <a:gd name="connsiteX0-79" fmla="*/ 84667 w 1453713"/>
              <a:gd name="connsiteY0-80" fmla="*/ 2455334 h 2455334"/>
              <a:gd name="connsiteX1-81" fmla="*/ 1452034 w 1453713"/>
              <a:gd name="connsiteY1-82" fmla="*/ 1282700 h 2455334"/>
              <a:gd name="connsiteX2-83" fmla="*/ 1084793 w 1453713"/>
              <a:gd name="connsiteY2-84" fmla="*/ 854605 h 2455334"/>
              <a:gd name="connsiteX3-85" fmla="*/ 0 w 1453713"/>
              <a:gd name="connsiteY3-86" fmla="*/ 0 h 2455334"/>
              <a:gd name="connsiteX0-87" fmla="*/ 84667 w 1453713"/>
              <a:gd name="connsiteY0-88" fmla="*/ 2455334 h 2455334"/>
              <a:gd name="connsiteX1-89" fmla="*/ 1452034 w 1453713"/>
              <a:gd name="connsiteY1-90" fmla="*/ 1282700 h 2455334"/>
              <a:gd name="connsiteX2-91" fmla="*/ 1084793 w 1453713"/>
              <a:gd name="connsiteY2-92" fmla="*/ 854605 h 2455334"/>
              <a:gd name="connsiteX3-93" fmla="*/ 0 w 1453713"/>
              <a:gd name="connsiteY3-94" fmla="*/ 0 h 2455334"/>
              <a:gd name="connsiteX0-95" fmla="*/ 84667 w 1452967"/>
              <a:gd name="connsiteY0-96" fmla="*/ 2455334 h 2455334"/>
              <a:gd name="connsiteX1-97" fmla="*/ 1452034 w 1452967"/>
              <a:gd name="connsiteY1-98" fmla="*/ 1282700 h 2455334"/>
              <a:gd name="connsiteX2-99" fmla="*/ 1084793 w 1452967"/>
              <a:gd name="connsiteY2-100" fmla="*/ 854605 h 2455334"/>
              <a:gd name="connsiteX3-101" fmla="*/ 0 w 1452967"/>
              <a:gd name="connsiteY3-102" fmla="*/ 0 h 2455334"/>
              <a:gd name="connsiteX0-103" fmla="*/ 0 w 1368300"/>
              <a:gd name="connsiteY0-104" fmla="*/ 1600729 h 1600729"/>
              <a:gd name="connsiteX1-105" fmla="*/ 1367367 w 1368300"/>
              <a:gd name="connsiteY1-106" fmla="*/ 428095 h 1600729"/>
              <a:gd name="connsiteX2-107" fmla="*/ 1000126 w 1368300"/>
              <a:gd name="connsiteY2-108" fmla="*/ 0 h 1600729"/>
              <a:gd name="connsiteX0-109" fmla="*/ 0 w 1368300"/>
              <a:gd name="connsiteY0-110" fmla="*/ 1600729 h 1600729"/>
              <a:gd name="connsiteX1-111" fmla="*/ 1367367 w 1368300"/>
              <a:gd name="connsiteY1-112" fmla="*/ 428095 h 1600729"/>
              <a:gd name="connsiteX2-113" fmla="*/ 1000126 w 1368300"/>
              <a:gd name="connsiteY2-114" fmla="*/ 0 h 1600729"/>
              <a:gd name="connsiteX0-115" fmla="*/ 0 w 1368364"/>
              <a:gd name="connsiteY0-116" fmla="*/ 1600729 h 1600729"/>
              <a:gd name="connsiteX1-117" fmla="*/ 1367367 w 1368364"/>
              <a:gd name="connsiteY1-118" fmla="*/ 428095 h 1600729"/>
              <a:gd name="connsiteX2-119" fmla="*/ 1000126 w 1368364"/>
              <a:gd name="connsiteY2-120" fmla="*/ 0 h 1600729"/>
              <a:gd name="connsiteX0-121" fmla="*/ 0 w 1367807"/>
              <a:gd name="connsiteY0-122" fmla="*/ 1600729 h 1600729"/>
              <a:gd name="connsiteX1-123" fmla="*/ 1367367 w 1367807"/>
              <a:gd name="connsiteY1-124" fmla="*/ 428095 h 1600729"/>
              <a:gd name="connsiteX2-125" fmla="*/ 1000126 w 1367807"/>
              <a:gd name="connsiteY2-126" fmla="*/ 0 h 160072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67807" h="1600729">
                <a:moveTo>
                  <a:pt x="0" y="1600729"/>
                </a:moveTo>
                <a:cubicBezTo>
                  <a:pt x="1122680" y="1068740"/>
                  <a:pt x="1380067" y="666308"/>
                  <a:pt x="1367367" y="428095"/>
                </a:cubicBezTo>
                <a:cubicBezTo>
                  <a:pt x="1354667" y="189882"/>
                  <a:pt x="1127832" y="80433"/>
                  <a:pt x="1000126" y="0"/>
                </a:cubicBezTo>
              </a:path>
            </a:pathLst>
          </a:custGeom>
          <a:noFill/>
          <a:ln>
            <a:gradFill>
              <a:gsLst>
                <a:gs pos="28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  <a:gs pos="96000">
                  <a:srgbClr val="222832">
                    <a:alpha val="0"/>
                  </a:srgb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6215694" y="1187450"/>
            <a:ext cx="778831" cy="521607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2970" h="1003300">
                <a:moveTo>
                  <a:pt x="220031" y="1003300"/>
                </a:moveTo>
                <a:cubicBezTo>
                  <a:pt x="63397" y="999066"/>
                  <a:pt x="-93236" y="994833"/>
                  <a:pt x="67631" y="863600"/>
                </a:cubicBezTo>
                <a:cubicBezTo>
                  <a:pt x="228498" y="732367"/>
                  <a:pt x="1032831" y="359833"/>
                  <a:pt x="1185231" y="215900"/>
                </a:cubicBezTo>
                <a:cubicBezTo>
                  <a:pt x="1337631" y="71967"/>
                  <a:pt x="1159831" y="35983"/>
                  <a:pt x="9820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289550" y="1830382"/>
            <a:ext cx="2095500" cy="1293818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2970" h="1003300">
                <a:moveTo>
                  <a:pt x="220031" y="1003300"/>
                </a:moveTo>
                <a:cubicBezTo>
                  <a:pt x="63397" y="999066"/>
                  <a:pt x="-93236" y="994833"/>
                  <a:pt x="67631" y="863600"/>
                </a:cubicBezTo>
                <a:cubicBezTo>
                  <a:pt x="228498" y="732367"/>
                  <a:pt x="1032831" y="359833"/>
                  <a:pt x="1185231" y="215900"/>
                </a:cubicBezTo>
                <a:cubicBezTo>
                  <a:pt x="1337631" y="71967"/>
                  <a:pt x="1159831" y="35983"/>
                  <a:pt x="9820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/>
        </p:nvSpPr>
        <p:spPr>
          <a:xfrm>
            <a:off x="4765121" y="860476"/>
            <a:ext cx="1605605" cy="940505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  <a:gd name="connsiteX0-1" fmla="*/ 220031 w 1185231"/>
              <a:gd name="connsiteY0-2" fmla="*/ 787400 h 787400"/>
              <a:gd name="connsiteX1-3" fmla="*/ 67631 w 1185231"/>
              <a:gd name="connsiteY1-4" fmla="*/ 647700 h 787400"/>
              <a:gd name="connsiteX2-5" fmla="*/ 1185231 w 1185231"/>
              <a:gd name="connsiteY2-6" fmla="*/ 0 h 787400"/>
              <a:gd name="connsiteX0-7" fmla="*/ 217370 w 1146302"/>
              <a:gd name="connsiteY0-8" fmla="*/ 869598 h 869598"/>
              <a:gd name="connsiteX1-9" fmla="*/ 64970 w 1146302"/>
              <a:gd name="connsiteY1-10" fmla="*/ 729898 h 869598"/>
              <a:gd name="connsiteX2-11" fmla="*/ 1146302 w 1146302"/>
              <a:gd name="connsiteY2-12" fmla="*/ 0 h 869598"/>
              <a:gd name="connsiteX0-13" fmla="*/ 217370 w 1146302"/>
              <a:gd name="connsiteY0-14" fmla="*/ 869598 h 869598"/>
              <a:gd name="connsiteX1-15" fmla="*/ 64970 w 1146302"/>
              <a:gd name="connsiteY1-16" fmla="*/ 729898 h 869598"/>
              <a:gd name="connsiteX2-17" fmla="*/ 1146302 w 1146302"/>
              <a:gd name="connsiteY2-18" fmla="*/ 0 h 869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146302" h="869598">
                <a:moveTo>
                  <a:pt x="217370" y="869598"/>
                </a:moveTo>
                <a:cubicBezTo>
                  <a:pt x="60736" y="865364"/>
                  <a:pt x="-89852" y="874831"/>
                  <a:pt x="64970" y="729898"/>
                </a:cubicBezTo>
                <a:cubicBezTo>
                  <a:pt x="219792" y="584965"/>
                  <a:pt x="857897" y="55864"/>
                  <a:pt x="1146302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1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>
            <p:custDataLst>
              <p:tags r:id="rId6"/>
            </p:custDataLst>
          </p:nvPr>
        </p:nvSpPr>
        <p:spPr>
          <a:xfrm>
            <a:off x="2785635" y="4943447"/>
            <a:ext cx="62440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9600">
                <a:gradFill>
                  <a:gsLst>
                    <a:gs pos="100000">
                      <a:srgbClr val="7D8188"/>
                    </a:gs>
                    <a:gs pos="0">
                      <a:schemeClr val="accent1">
                        <a:lumMod val="5000"/>
                        <a:lumOff val="95000"/>
                      </a:schemeClr>
                    </a:gs>
                  </a:gsLst>
                  <a:lin ang="5400000" scaled="1"/>
                </a:gra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pPr algn="ctr"/>
            <a:r>
              <a:rPr lang="zh-CN" altLang="en-US" sz="5400" dirty="0"/>
              <a:t>项目展示</a:t>
            </a:r>
          </a:p>
        </p:txBody>
      </p:sp>
      <p:sp>
        <p:nvSpPr>
          <p:cNvPr id="3" name="矩形 2"/>
          <p:cNvSpPr/>
          <p:nvPr>
            <p:custDataLst>
              <p:tags r:id="rId7"/>
            </p:custDataLst>
          </p:nvPr>
        </p:nvSpPr>
        <p:spPr>
          <a:xfrm>
            <a:off x="4707545" y="5989347"/>
            <a:ext cx="217487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bg1"/>
                </a:solidFill>
              </a:rPr>
              <a:t>presentation.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-355600" y="1591735"/>
            <a:ext cx="12937068" cy="1219198"/>
            <a:chOff x="-355600" y="897467"/>
            <a:chExt cx="12937068" cy="2607734"/>
          </a:xfrm>
        </p:grpSpPr>
        <p:sp>
          <p:nvSpPr>
            <p:cNvPr id="39" name="任意多边形 38"/>
            <p:cNvSpPr/>
            <p:nvPr/>
          </p:nvSpPr>
          <p:spPr>
            <a:xfrm>
              <a:off x="-355600" y="897467"/>
              <a:ext cx="4385733" cy="2607734"/>
            </a:xfrm>
            <a:custGeom>
              <a:avLst/>
              <a:gdLst>
                <a:gd name="connsiteX0" fmla="*/ 0 w 4385733"/>
                <a:gd name="connsiteY0" fmla="*/ 1303867 h 2607734"/>
                <a:gd name="connsiteX1" fmla="*/ 1134533 w 4385733"/>
                <a:gd name="connsiteY1" fmla="*/ 1303867 h 2607734"/>
                <a:gd name="connsiteX2" fmla="*/ 1354667 w 4385733"/>
                <a:gd name="connsiteY2" fmla="*/ 355600 h 2607734"/>
                <a:gd name="connsiteX3" fmla="*/ 1862667 w 4385733"/>
                <a:gd name="connsiteY3" fmla="*/ 2032000 h 2607734"/>
                <a:gd name="connsiteX4" fmla="*/ 2235200 w 4385733"/>
                <a:gd name="connsiteY4" fmla="*/ 846667 h 2607734"/>
                <a:gd name="connsiteX5" fmla="*/ 2336800 w 4385733"/>
                <a:gd name="connsiteY5" fmla="*/ 1371600 h 2607734"/>
                <a:gd name="connsiteX6" fmla="*/ 2997200 w 4385733"/>
                <a:gd name="connsiteY6" fmla="*/ 1371600 h 2607734"/>
                <a:gd name="connsiteX7" fmla="*/ 3318933 w 4385733"/>
                <a:gd name="connsiteY7" fmla="*/ 0 h 2607734"/>
                <a:gd name="connsiteX8" fmla="*/ 3623733 w 4385733"/>
                <a:gd name="connsiteY8" fmla="*/ 2607734 h 2607734"/>
                <a:gd name="connsiteX9" fmla="*/ 3911600 w 4385733"/>
                <a:gd name="connsiteY9" fmla="*/ 1303867 h 2607734"/>
                <a:gd name="connsiteX10" fmla="*/ 4385733 w 4385733"/>
                <a:gd name="connsiteY10" fmla="*/ 1303867 h 260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85733" h="2607734">
                  <a:moveTo>
                    <a:pt x="0" y="1303867"/>
                  </a:moveTo>
                  <a:lnTo>
                    <a:pt x="1134533" y="1303867"/>
                  </a:lnTo>
                  <a:lnTo>
                    <a:pt x="1354667" y="355600"/>
                  </a:lnTo>
                  <a:lnTo>
                    <a:pt x="1862667" y="2032000"/>
                  </a:lnTo>
                  <a:lnTo>
                    <a:pt x="2235200" y="846667"/>
                  </a:lnTo>
                  <a:lnTo>
                    <a:pt x="2336800" y="1371600"/>
                  </a:lnTo>
                  <a:lnTo>
                    <a:pt x="2997200" y="1371600"/>
                  </a:lnTo>
                  <a:lnTo>
                    <a:pt x="3318933" y="0"/>
                  </a:lnTo>
                  <a:lnTo>
                    <a:pt x="3623733" y="2607734"/>
                  </a:lnTo>
                  <a:lnTo>
                    <a:pt x="3911600" y="1303867"/>
                  </a:lnTo>
                  <a:lnTo>
                    <a:pt x="4385733" y="1303867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rgbClr val="2A313D">
                      <a:alpha val="3600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7874002" y="1151468"/>
              <a:ext cx="4707466" cy="2099733"/>
            </a:xfrm>
            <a:custGeom>
              <a:avLst/>
              <a:gdLst>
                <a:gd name="connsiteX0" fmla="*/ 0 w 4707466"/>
                <a:gd name="connsiteY0" fmla="*/ 999067 h 2099733"/>
                <a:gd name="connsiteX1" fmla="*/ 728133 w 4707466"/>
                <a:gd name="connsiteY1" fmla="*/ 999067 h 2099733"/>
                <a:gd name="connsiteX2" fmla="*/ 1083733 w 4707466"/>
                <a:gd name="connsiteY2" fmla="*/ 0 h 2099733"/>
                <a:gd name="connsiteX3" fmla="*/ 1473200 w 4707466"/>
                <a:gd name="connsiteY3" fmla="*/ 2099733 h 2099733"/>
                <a:gd name="connsiteX4" fmla="*/ 1710266 w 4707466"/>
                <a:gd name="connsiteY4" fmla="*/ 203200 h 2099733"/>
                <a:gd name="connsiteX5" fmla="*/ 1930400 w 4707466"/>
                <a:gd name="connsiteY5" fmla="*/ 1744133 h 2099733"/>
                <a:gd name="connsiteX6" fmla="*/ 2048933 w 4707466"/>
                <a:gd name="connsiteY6" fmla="*/ 829733 h 2099733"/>
                <a:gd name="connsiteX7" fmla="*/ 2861733 w 4707466"/>
                <a:gd name="connsiteY7" fmla="*/ 829733 h 2099733"/>
                <a:gd name="connsiteX8" fmla="*/ 3031066 w 4707466"/>
                <a:gd name="connsiteY8" fmla="*/ 1693333 h 2099733"/>
                <a:gd name="connsiteX9" fmla="*/ 3302000 w 4707466"/>
                <a:gd name="connsiteY9" fmla="*/ 169333 h 2099733"/>
                <a:gd name="connsiteX10" fmla="*/ 3572933 w 4707466"/>
                <a:gd name="connsiteY10" fmla="*/ 999067 h 2099733"/>
                <a:gd name="connsiteX11" fmla="*/ 4707466 w 4707466"/>
                <a:gd name="connsiteY11" fmla="*/ 999067 h 2099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07466" h="2099733">
                  <a:moveTo>
                    <a:pt x="0" y="999067"/>
                  </a:moveTo>
                  <a:lnTo>
                    <a:pt x="728133" y="999067"/>
                  </a:lnTo>
                  <a:lnTo>
                    <a:pt x="1083733" y="0"/>
                  </a:lnTo>
                  <a:lnTo>
                    <a:pt x="1473200" y="2099733"/>
                  </a:lnTo>
                  <a:lnTo>
                    <a:pt x="1710266" y="203200"/>
                  </a:lnTo>
                  <a:lnTo>
                    <a:pt x="1930400" y="1744133"/>
                  </a:lnTo>
                  <a:lnTo>
                    <a:pt x="2048933" y="829733"/>
                  </a:lnTo>
                  <a:lnTo>
                    <a:pt x="2861733" y="829733"/>
                  </a:lnTo>
                  <a:lnTo>
                    <a:pt x="3031066" y="1693333"/>
                  </a:lnTo>
                  <a:lnTo>
                    <a:pt x="3302000" y="169333"/>
                  </a:lnTo>
                  <a:lnTo>
                    <a:pt x="3572933" y="999067"/>
                  </a:lnTo>
                  <a:lnTo>
                    <a:pt x="4707466" y="999067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rgbClr val="2A313D">
                      <a:alpha val="36000"/>
                    </a:srgbClr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6483"/>
                                  </p:iterate>
                                  <p:childTnLst>
                                    <p:set>
                                      <p:cBhvr>
                                        <p:cTn id="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*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0.2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  <p:to x="1000" y="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-161312" y="-173889"/>
            <a:ext cx="4361353" cy="1091464"/>
            <a:chOff x="-161312" y="-173889"/>
            <a:chExt cx="4361353" cy="1091464"/>
          </a:xfrm>
        </p:grpSpPr>
        <p:grpSp>
          <p:nvGrpSpPr>
            <p:cNvPr id="15" name="组合 14"/>
            <p:cNvGrpSpPr/>
            <p:nvPr/>
          </p:nvGrpSpPr>
          <p:grpSpPr>
            <a:xfrm>
              <a:off x="-161312" y="-173889"/>
              <a:ext cx="4330356" cy="1091464"/>
              <a:chOff x="-161312" y="-173889"/>
              <a:chExt cx="4330356" cy="1091464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/>
              <p:cNvSpPr txBox="1"/>
              <p:nvPr/>
            </p:nvSpPr>
            <p:spPr>
              <a:xfrm>
                <a:off x="779160" y="171775"/>
                <a:ext cx="3389884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dist">
                  <a:defRPr sz="3200" b="1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</a:defRPr>
                </a:lvl1pPr>
              </a:lstStyle>
              <a:p>
                <a:r>
                  <a:rPr lang="zh-CN" altLang="en-US" dirty="0"/>
                  <a:t>项目展示</a:t>
                </a: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/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/>
            <p:cNvCxnSpPr/>
            <p:nvPr/>
          </p:nvCxnSpPr>
          <p:spPr>
            <a:xfrm flipH="1">
              <a:off x="-22678" y="781050"/>
              <a:ext cx="4222719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0175" y="496130"/>
            <a:ext cx="4651651" cy="4651651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4771520" y="2529568"/>
            <a:ext cx="264896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  <a:hlinkClick r:id="rId4">
                  <a:extLst>
                    <a:ext uri="{DAF060AB-1E55-43B9-8AAB-6FB025537F2F}">
                      <wpsdc:hlinkClr xmlns="" xmlns:wpsdc="http://www.wps.cn/officeDocument/2017/drawingmlCustomData" val="FFFFFF"/>
                      <wpsdc:folHlinkClr xmlns="" xmlns:wpsdc="http://www.wps.cn/officeDocument/2017/drawingmlCustomData" val="FFFFFF"/>
                      <wpsdc:hlinkUnderline xmlns="" xmlns:wpsdc="http://www.wps.cn/officeDocument/2017/drawingmlCustomData" val="0"/>
                    </a:ext>
                  </a:extLst>
                </a:hlinkClick>
              </a:rPr>
              <a:t>项目链接</a:t>
            </a:r>
            <a:endParaRPr lang="zh-CN" altLang="en-US" sz="3200" b="1" dirty="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latin typeface="腾祥嘉丽纤圆繁" panose="01010104010101010101" pitchFamily="2" charset="-122"/>
              <a:ea typeface="腾祥嘉丽纤圆繁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50" fill="hold"/>
                                            <p:tgtEl>
                                              <p:spTgt spid="6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4" grpId="0"/>
          <p:bldP spid="64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50" fill="hold"/>
                                            <p:tgtEl>
                                              <p:spTgt spid="6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4" grpId="0"/>
          <p:bldP spid="64" grpId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矩形 120"/>
          <p:cNvSpPr/>
          <p:nvPr/>
        </p:nvSpPr>
        <p:spPr>
          <a:xfrm>
            <a:off x="5882958" y="4650168"/>
            <a:ext cx="210228" cy="226404"/>
          </a:xfrm>
          <a:prstGeom prst="rect">
            <a:avLst/>
          </a:prstGeom>
        </p:spPr>
        <p:txBody>
          <a:bodyPr wrap="square">
            <a:prstTxWarp prst="textPlain">
              <a:avLst/>
            </a:prstTxWarp>
            <a:spAutoFit/>
          </a:bodyPr>
          <a:lstStyle/>
          <a:p>
            <a:pPr algn="ctr"/>
            <a:r>
              <a:rPr lang="zh-CN" altLang="en-US" spc="-10000" baseline="-25000"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76000">
                      <a:schemeClr val="bg1"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rPr>
              <a:t>●●●●●●●●●●●●●●●●●●●●●●●●●●●●●●</a:t>
            </a:r>
            <a:endParaRPr lang="zh-CN" altLang="en-US" spc="-10000" baseline="-25000" dirty="0">
              <a:gradFill>
                <a:gsLst>
                  <a:gs pos="0">
                    <a:schemeClr val="bg1">
                      <a:alpha val="70000"/>
                    </a:schemeClr>
                  </a:gs>
                  <a:gs pos="7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5882958" y="4650168"/>
            <a:ext cx="210228" cy="226404"/>
          </a:xfrm>
          <a:prstGeom prst="rect">
            <a:avLst/>
          </a:prstGeom>
        </p:spPr>
        <p:txBody>
          <a:bodyPr wrap="square">
            <a:prstTxWarp prst="textPlain">
              <a:avLst/>
            </a:prstTxWarp>
            <a:spAutoFit/>
          </a:bodyPr>
          <a:lstStyle/>
          <a:p>
            <a:pPr algn="ctr"/>
            <a:r>
              <a:rPr lang="zh-CN" altLang="en-US" spc="-10000" baseline="-25000">
                <a:gradFill>
                  <a:gsLst>
                    <a:gs pos="0">
                      <a:schemeClr val="bg1">
                        <a:alpha val="70000"/>
                      </a:schemeClr>
                    </a:gs>
                    <a:gs pos="76000">
                      <a:schemeClr val="bg1"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</a:rPr>
              <a:t>●●●●●●●●●●●●●●●●●●●●●●●●●●●●●●</a:t>
            </a:r>
            <a:endParaRPr lang="zh-CN" altLang="en-US" spc="-10000" baseline="-25000" dirty="0">
              <a:gradFill>
                <a:gsLst>
                  <a:gs pos="0">
                    <a:schemeClr val="bg1">
                      <a:alpha val="70000"/>
                    </a:schemeClr>
                  </a:gs>
                  <a:gs pos="7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</a:endParaRPr>
          </a:p>
        </p:txBody>
      </p:sp>
      <p:pic>
        <p:nvPicPr>
          <p:cNvPr id="134" name="图片 13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543" y="-261839"/>
            <a:ext cx="5177528" cy="5177528"/>
          </a:xfrm>
          <a:prstGeom prst="rect">
            <a:avLst/>
          </a:prstGeom>
        </p:spPr>
      </p:pic>
      <p:sp>
        <p:nvSpPr>
          <p:cNvPr id="22" name="任意多边形 21"/>
          <p:cNvSpPr/>
          <p:nvPr/>
        </p:nvSpPr>
        <p:spPr>
          <a:xfrm>
            <a:off x="4806628" y="190500"/>
            <a:ext cx="1185231" cy="787400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  <a:gd name="connsiteX0-1" fmla="*/ 220031 w 1185231"/>
              <a:gd name="connsiteY0-2" fmla="*/ 787400 h 787400"/>
              <a:gd name="connsiteX1-3" fmla="*/ 67631 w 1185231"/>
              <a:gd name="connsiteY1-4" fmla="*/ 647700 h 787400"/>
              <a:gd name="connsiteX2-5" fmla="*/ 1185231 w 1185231"/>
              <a:gd name="connsiteY2-6" fmla="*/ 0 h 787400"/>
              <a:gd name="connsiteX0-7" fmla="*/ 220031 w 1185231"/>
              <a:gd name="connsiteY0-8" fmla="*/ 787400 h 787400"/>
              <a:gd name="connsiteX1-9" fmla="*/ 67631 w 1185231"/>
              <a:gd name="connsiteY1-10" fmla="*/ 647700 h 787400"/>
              <a:gd name="connsiteX2-11" fmla="*/ 1185231 w 1185231"/>
              <a:gd name="connsiteY2-12" fmla="*/ 0 h 787400"/>
              <a:gd name="connsiteX0-13" fmla="*/ 220031 w 1185231"/>
              <a:gd name="connsiteY0-14" fmla="*/ 787400 h 787400"/>
              <a:gd name="connsiteX1-15" fmla="*/ 67631 w 1185231"/>
              <a:gd name="connsiteY1-16" fmla="*/ 647700 h 787400"/>
              <a:gd name="connsiteX2-17" fmla="*/ 1185231 w 1185231"/>
              <a:gd name="connsiteY2-18" fmla="*/ 0 h 7874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185231" h="787400">
                <a:moveTo>
                  <a:pt x="220031" y="787400"/>
                </a:moveTo>
                <a:cubicBezTo>
                  <a:pt x="63397" y="783166"/>
                  <a:pt x="-93236" y="778933"/>
                  <a:pt x="67631" y="647700"/>
                </a:cubicBezTo>
                <a:cubicBezTo>
                  <a:pt x="228498" y="516467"/>
                  <a:pt x="956631" y="121073"/>
                  <a:pt x="11852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 hidden="1"/>
          <p:cNvSpPr>
            <a:spLocks noChangeAspect="1"/>
          </p:cNvSpPr>
          <p:nvPr>
            <p:custDataLst>
              <p:tags r:id="rId1"/>
            </p:custDataLst>
          </p:nvPr>
        </p:nvSpPr>
        <p:spPr>
          <a:xfrm>
            <a:off x="4457700" y="3469156"/>
            <a:ext cx="3104031" cy="1303431"/>
          </a:xfrm>
          <a:custGeom>
            <a:avLst/>
            <a:gdLst>
              <a:gd name="connsiteX0" fmla="*/ 3082366 w 3104031"/>
              <a:gd name="connsiteY0" fmla="*/ 1220881 h 1303431"/>
              <a:gd name="connsiteX1" fmla="*/ 3104031 w 3104031"/>
              <a:gd name="connsiteY1" fmla="*/ 1242546 h 1303431"/>
              <a:gd name="connsiteX2" fmla="*/ 3082366 w 3104031"/>
              <a:gd name="connsiteY2" fmla="*/ 1264211 h 1303431"/>
              <a:gd name="connsiteX3" fmla="*/ 3060701 w 3104031"/>
              <a:gd name="connsiteY3" fmla="*/ 1242546 h 1303431"/>
              <a:gd name="connsiteX4" fmla="*/ 3082366 w 3104031"/>
              <a:gd name="connsiteY4" fmla="*/ 1220881 h 1303431"/>
              <a:gd name="connsiteX5" fmla="*/ 1241612 w 3104031"/>
              <a:gd name="connsiteY5" fmla="*/ 1207432 h 1303431"/>
              <a:gd name="connsiteX6" fmla="*/ 1289424 w 3104031"/>
              <a:gd name="connsiteY6" fmla="*/ 1255244 h 1303431"/>
              <a:gd name="connsiteX7" fmla="*/ 1241612 w 3104031"/>
              <a:gd name="connsiteY7" fmla="*/ 1303056 h 1303431"/>
              <a:gd name="connsiteX8" fmla="*/ 1193800 w 3104031"/>
              <a:gd name="connsiteY8" fmla="*/ 1255244 h 1303431"/>
              <a:gd name="connsiteX9" fmla="*/ 1241612 w 3104031"/>
              <a:gd name="connsiteY9" fmla="*/ 1207432 h 1303431"/>
              <a:gd name="connsiteX10" fmla="*/ 932891 w 3104031"/>
              <a:gd name="connsiteY10" fmla="*/ 1185956 h 1303431"/>
              <a:gd name="connsiteX11" fmla="*/ 976781 w 3104031"/>
              <a:gd name="connsiteY11" fmla="*/ 1229846 h 1303431"/>
              <a:gd name="connsiteX12" fmla="*/ 932891 w 3104031"/>
              <a:gd name="connsiteY12" fmla="*/ 1273736 h 1303431"/>
              <a:gd name="connsiteX13" fmla="*/ 889001 w 3104031"/>
              <a:gd name="connsiteY13" fmla="*/ 1229846 h 1303431"/>
              <a:gd name="connsiteX14" fmla="*/ 932891 w 3104031"/>
              <a:gd name="connsiteY14" fmla="*/ 1185956 h 1303431"/>
              <a:gd name="connsiteX15" fmla="*/ 2029386 w 3104031"/>
              <a:gd name="connsiteY15" fmla="*/ 1181659 h 1303431"/>
              <a:gd name="connsiteX16" fmla="*/ 2090272 w 3104031"/>
              <a:gd name="connsiteY16" fmla="*/ 1242545 h 1303431"/>
              <a:gd name="connsiteX17" fmla="*/ 2029386 w 3104031"/>
              <a:gd name="connsiteY17" fmla="*/ 1303431 h 1303431"/>
              <a:gd name="connsiteX18" fmla="*/ 1968500 w 3104031"/>
              <a:gd name="connsiteY18" fmla="*/ 1242545 h 1303431"/>
              <a:gd name="connsiteX19" fmla="*/ 2029386 w 3104031"/>
              <a:gd name="connsiteY19" fmla="*/ 1181659 h 1303431"/>
              <a:gd name="connsiteX20" fmla="*/ 3002616 w 3104031"/>
              <a:gd name="connsiteY20" fmla="*/ 1148228 h 1303431"/>
              <a:gd name="connsiteX21" fmla="*/ 3033432 w 3104031"/>
              <a:gd name="connsiteY21" fmla="*/ 1179044 h 1303431"/>
              <a:gd name="connsiteX22" fmla="*/ 3002616 w 3104031"/>
              <a:gd name="connsiteY22" fmla="*/ 1209860 h 1303431"/>
              <a:gd name="connsiteX23" fmla="*/ 2971800 w 3104031"/>
              <a:gd name="connsiteY23" fmla="*/ 1179044 h 1303431"/>
              <a:gd name="connsiteX24" fmla="*/ 3002616 w 3104031"/>
              <a:gd name="connsiteY24" fmla="*/ 1148228 h 1303431"/>
              <a:gd name="connsiteX25" fmla="*/ 58459 w 3104031"/>
              <a:gd name="connsiteY25" fmla="*/ 1120587 h 1303431"/>
              <a:gd name="connsiteX26" fmla="*/ 78817 w 3104031"/>
              <a:gd name="connsiteY26" fmla="*/ 1140945 h 1303431"/>
              <a:gd name="connsiteX27" fmla="*/ 58459 w 3104031"/>
              <a:gd name="connsiteY27" fmla="*/ 1161303 h 1303431"/>
              <a:gd name="connsiteX28" fmla="*/ 38101 w 3104031"/>
              <a:gd name="connsiteY28" fmla="*/ 1140945 h 1303431"/>
              <a:gd name="connsiteX29" fmla="*/ 58459 w 3104031"/>
              <a:gd name="connsiteY29" fmla="*/ 1120587 h 1303431"/>
              <a:gd name="connsiteX30" fmla="*/ 2686797 w 3104031"/>
              <a:gd name="connsiteY30" fmla="*/ 987797 h 1303431"/>
              <a:gd name="connsiteX31" fmla="*/ 2731994 w 3104031"/>
              <a:gd name="connsiteY31" fmla="*/ 1032994 h 1303431"/>
              <a:gd name="connsiteX32" fmla="*/ 2686797 w 3104031"/>
              <a:gd name="connsiteY32" fmla="*/ 1078191 h 1303431"/>
              <a:gd name="connsiteX33" fmla="*/ 2641600 w 3104031"/>
              <a:gd name="connsiteY33" fmla="*/ 1032994 h 1303431"/>
              <a:gd name="connsiteX34" fmla="*/ 2686797 w 3104031"/>
              <a:gd name="connsiteY34" fmla="*/ 987797 h 1303431"/>
              <a:gd name="connsiteX35" fmla="*/ 2061509 w 3104031"/>
              <a:gd name="connsiteY35" fmla="*/ 844735 h 1303431"/>
              <a:gd name="connsiteX36" fmla="*/ 2091018 w 3104031"/>
              <a:gd name="connsiteY36" fmla="*/ 874244 h 1303431"/>
              <a:gd name="connsiteX37" fmla="*/ 2061509 w 3104031"/>
              <a:gd name="connsiteY37" fmla="*/ 903753 h 1303431"/>
              <a:gd name="connsiteX38" fmla="*/ 2032000 w 3104031"/>
              <a:gd name="connsiteY38" fmla="*/ 874244 h 1303431"/>
              <a:gd name="connsiteX39" fmla="*/ 2061509 w 3104031"/>
              <a:gd name="connsiteY39" fmla="*/ 844735 h 1303431"/>
              <a:gd name="connsiteX40" fmla="*/ 2881594 w 3104031"/>
              <a:gd name="connsiteY40" fmla="*/ 786653 h 1303431"/>
              <a:gd name="connsiteX41" fmla="*/ 2943787 w 3104031"/>
              <a:gd name="connsiteY41" fmla="*/ 848846 h 1303431"/>
              <a:gd name="connsiteX42" fmla="*/ 2881594 w 3104031"/>
              <a:gd name="connsiteY42" fmla="*/ 911039 h 1303431"/>
              <a:gd name="connsiteX43" fmla="*/ 2819401 w 3104031"/>
              <a:gd name="connsiteY43" fmla="*/ 848846 h 1303431"/>
              <a:gd name="connsiteX44" fmla="*/ 2881594 w 3104031"/>
              <a:gd name="connsiteY44" fmla="*/ 786653 h 1303431"/>
              <a:gd name="connsiteX45" fmla="*/ 51734 w 3104031"/>
              <a:gd name="connsiteY45" fmla="*/ 771710 h 1303431"/>
              <a:gd name="connsiteX46" fmla="*/ 103468 w 3104031"/>
              <a:gd name="connsiteY46" fmla="*/ 823444 h 1303431"/>
              <a:gd name="connsiteX47" fmla="*/ 51734 w 3104031"/>
              <a:gd name="connsiteY47" fmla="*/ 875178 h 1303431"/>
              <a:gd name="connsiteX48" fmla="*/ 0 w 3104031"/>
              <a:gd name="connsiteY48" fmla="*/ 823444 h 1303431"/>
              <a:gd name="connsiteX49" fmla="*/ 51734 w 3104031"/>
              <a:gd name="connsiteY49" fmla="*/ 771710 h 1303431"/>
              <a:gd name="connsiteX50" fmla="*/ 1587128 w 3104031"/>
              <a:gd name="connsiteY50" fmla="*/ 766669 h 1303431"/>
              <a:gd name="connsiteX51" fmla="*/ 1637555 w 3104031"/>
              <a:gd name="connsiteY51" fmla="*/ 817096 h 1303431"/>
              <a:gd name="connsiteX52" fmla="*/ 1587128 w 3104031"/>
              <a:gd name="connsiteY52" fmla="*/ 867523 h 1303431"/>
              <a:gd name="connsiteX53" fmla="*/ 1536701 w 3104031"/>
              <a:gd name="connsiteY53" fmla="*/ 817096 h 1303431"/>
              <a:gd name="connsiteX54" fmla="*/ 1587128 w 3104031"/>
              <a:gd name="connsiteY54" fmla="*/ 766669 h 1303431"/>
              <a:gd name="connsiteX55" fmla="*/ 1365063 w 3104031"/>
              <a:gd name="connsiteY55" fmla="*/ 747431 h 1303431"/>
              <a:gd name="connsiteX56" fmla="*/ 1422026 w 3104031"/>
              <a:gd name="connsiteY56" fmla="*/ 804394 h 1303431"/>
              <a:gd name="connsiteX57" fmla="*/ 1365063 w 3104031"/>
              <a:gd name="connsiteY57" fmla="*/ 861357 h 1303431"/>
              <a:gd name="connsiteX58" fmla="*/ 1308100 w 3104031"/>
              <a:gd name="connsiteY58" fmla="*/ 804394 h 1303431"/>
              <a:gd name="connsiteX59" fmla="*/ 1365063 w 3104031"/>
              <a:gd name="connsiteY59" fmla="*/ 747431 h 1303431"/>
              <a:gd name="connsiteX60" fmla="*/ 836519 w 3104031"/>
              <a:gd name="connsiteY60" fmla="*/ 717175 h 1303431"/>
              <a:gd name="connsiteX61" fmla="*/ 885638 w 3104031"/>
              <a:gd name="connsiteY61" fmla="*/ 766294 h 1303431"/>
              <a:gd name="connsiteX62" fmla="*/ 836519 w 3104031"/>
              <a:gd name="connsiteY62" fmla="*/ 815413 h 1303431"/>
              <a:gd name="connsiteX63" fmla="*/ 787400 w 3104031"/>
              <a:gd name="connsiteY63" fmla="*/ 766294 h 1303431"/>
              <a:gd name="connsiteX64" fmla="*/ 836519 w 3104031"/>
              <a:gd name="connsiteY64" fmla="*/ 717175 h 1303431"/>
              <a:gd name="connsiteX65" fmla="*/ 2149103 w 3104031"/>
              <a:gd name="connsiteY65" fmla="*/ 687294 h 1303431"/>
              <a:gd name="connsiteX66" fmla="*/ 2177305 w 3104031"/>
              <a:gd name="connsiteY66" fmla="*/ 715496 h 1303431"/>
              <a:gd name="connsiteX67" fmla="*/ 2149103 w 3104031"/>
              <a:gd name="connsiteY67" fmla="*/ 743698 h 1303431"/>
              <a:gd name="connsiteX68" fmla="*/ 2120901 w 3104031"/>
              <a:gd name="connsiteY68" fmla="*/ 715496 h 1303431"/>
              <a:gd name="connsiteX69" fmla="*/ 2149103 w 3104031"/>
              <a:gd name="connsiteY69" fmla="*/ 687294 h 1303431"/>
              <a:gd name="connsiteX70" fmla="*/ 1346387 w 3104031"/>
              <a:gd name="connsiteY70" fmla="*/ 658157 h 1303431"/>
              <a:gd name="connsiteX71" fmla="*/ 1371974 w 3104031"/>
              <a:gd name="connsiteY71" fmla="*/ 683744 h 1303431"/>
              <a:gd name="connsiteX72" fmla="*/ 1346387 w 3104031"/>
              <a:gd name="connsiteY72" fmla="*/ 709331 h 1303431"/>
              <a:gd name="connsiteX73" fmla="*/ 1320800 w 3104031"/>
              <a:gd name="connsiteY73" fmla="*/ 683744 h 1303431"/>
              <a:gd name="connsiteX74" fmla="*/ 1346387 w 3104031"/>
              <a:gd name="connsiteY74" fmla="*/ 658157 h 1303431"/>
              <a:gd name="connsiteX75" fmla="*/ 1528856 w 3104031"/>
              <a:gd name="connsiteY75" fmla="*/ 653488 h 1303431"/>
              <a:gd name="connsiteX76" fmla="*/ 1584512 w 3104031"/>
              <a:gd name="connsiteY76" fmla="*/ 709144 h 1303431"/>
              <a:gd name="connsiteX77" fmla="*/ 1528856 w 3104031"/>
              <a:gd name="connsiteY77" fmla="*/ 764800 h 1303431"/>
              <a:gd name="connsiteX78" fmla="*/ 1473200 w 3104031"/>
              <a:gd name="connsiteY78" fmla="*/ 709144 h 1303431"/>
              <a:gd name="connsiteX79" fmla="*/ 1528856 w 3104031"/>
              <a:gd name="connsiteY79" fmla="*/ 653488 h 1303431"/>
              <a:gd name="connsiteX80" fmla="*/ 2946400 w 3104031"/>
              <a:gd name="connsiteY80" fmla="*/ 601194 h 1303431"/>
              <a:gd name="connsiteX81" fmla="*/ 3009900 w 3104031"/>
              <a:gd name="connsiteY81" fmla="*/ 664694 h 1303431"/>
              <a:gd name="connsiteX82" fmla="*/ 2946400 w 3104031"/>
              <a:gd name="connsiteY82" fmla="*/ 728194 h 1303431"/>
              <a:gd name="connsiteX83" fmla="*/ 2882900 w 3104031"/>
              <a:gd name="connsiteY83" fmla="*/ 664694 h 1303431"/>
              <a:gd name="connsiteX84" fmla="*/ 2946400 w 3104031"/>
              <a:gd name="connsiteY84" fmla="*/ 601194 h 1303431"/>
              <a:gd name="connsiteX85" fmla="*/ 2007162 w 3104031"/>
              <a:gd name="connsiteY85" fmla="*/ 524435 h 1303431"/>
              <a:gd name="connsiteX86" fmla="*/ 2045823 w 3104031"/>
              <a:gd name="connsiteY86" fmla="*/ 563096 h 1303431"/>
              <a:gd name="connsiteX87" fmla="*/ 2007162 w 3104031"/>
              <a:gd name="connsiteY87" fmla="*/ 601757 h 1303431"/>
              <a:gd name="connsiteX88" fmla="*/ 1968501 w 3104031"/>
              <a:gd name="connsiteY88" fmla="*/ 563096 h 1303431"/>
              <a:gd name="connsiteX89" fmla="*/ 2007162 w 3104031"/>
              <a:gd name="connsiteY89" fmla="*/ 524435 h 1303431"/>
              <a:gd name="connsiteX90" fmla="*/ 1455831 w 3104031"/>
              <a:gd name="connsiteY90" fmla="*/ 497913 h 1303431"/>
              <a:gd name="connsiteX91" fmla="*/ 1489262 w 3104031"/>
              <a:gd name="connsiteY91" fmla="*/ 531344 h 1303431"/>
              <a:gd name="connsiteX92" fmla="*/ 1455831 w 3104031"/>
              <a:gd name="connsiteY92" fmla="*/ 564775 h 1303431"/>
              <a:gd name="connsiteX93" fmla="*/ 1422400 w 3104031"/>
              <a:gd name="connsiteY93" fmla="*/ 531344 h 1303431"/>
              <a:gd name="connsiteX94" fmla="*/ 1455831 w 3104031"/>
              <a:gd name="connsiteY94" fmla="*/ 497913 h 1303431"/>
              <a:gd name="connsiteX95" fmla="*/ 1053353 w 3104031"/>
              <a:gd name="connsiteY95" fmla="*/ 493991 h 1303431"/>
              <a:gd name="connsiteX96" fmla="*/ 1090706 w 3104031"/>
              <a:gd name="connsiteY96" fmla="*/ 531344 h 1303431"/>
              <a:gd name="connsiteX97" fmla="*/ 1053353 w 3104031"/>
              <a:gd name="connsiteY97" fmla="*/ 568697 h 1303431"/>
              <a:gd name="connsiteX98" fmla="*/ 1016000 w 3104031"/>
              <a:gd name="connsiteY98" fmla="*/ 531344 h 1303431"/>
              <a:gd name="connsiteX99" fmla="*/ 1053353 w 3104031"/>
              <a:gd name="connsiteY99" fmla="*/ 493991 h 1303431"/>
              <a:gd name="connsiteX100" fmla="*/ 1248149 w 3104031"/>
              <a:gd name="connsiteY100" fmla="*/ 489695 h 1303431"/>
              <a:gd name="connsiteX101" fmla="*/ 1302498 w 3104031"/>
              <a:gd name="connsiteY101" fmla="*/ 544044 h 1303431"/>
              <a:gd name="connsiteX102" fmla="*/ 1248149 w 3104031"/>
              <a:gd name="connsiteY102" fmla="*/ 598393 h 1303431"/>
              <a:gd name="connsiteX103" fmla="*/ 1193800 w 3104031"/>
              <a:gd name="connsiteY103" fmla="*/ 544044 h 1303431"/>
              <a:gd name="connsiteX104" fmla="*/ 1248149 w 3104031"/>
              <a:gd name="connsiteY104" fmla="*/ 489695 h 1303431"/>
              <a:gd name="connsiteX105" fmla="*/ 2174875 w 3104031"/>
              <a:gd name="connsiteY105" fmla="*/ 483719 h 1303431"/>
              <a:gd name="connsiteX106" fmla="*/ 2216150 w 3104031"/>
              <a:gd name="connsiteY106" fmla="*/ 524994 h 1303431"/>
              <a:gd name="connsiteX107" fmla="*/ 2174875 w 3104031"/>
              <a:gd name="connsiteY107" fmla="*/ 566269 h 1303431"/>
              <a:gd name="connsiteX108" fmla="*/ 2133600 w 3104031"/>
              <a:gd name="connsiteY108" fmla="*/ 524994 h 1303431"/>
              <a:gd name="connsiteX109" fmla="*/ 2174875 w 3104031"/>
              <a:gd name="connsiteY109" fmla="*/ 483719 h 1303431"/>
              <a:gd name="connsiteX110" fmla="*/ 3014383 w 3104031"/>
              <a:gd name="connsiteY110" fmla="*/ 463361 h 1303431"/>
              <a:gd name="connsiteX111" fmla="*/ 3056966 w 3104031"/>
              <a:gd name="connsiteY111" fmla="*/ 505944 h 1303431"/>
              <a:gd name="connsiteX112" fmla="*/ 3014383 w 3104031"/>
              <a:gd name="connsiteY112" fmla="*/ 548527 h 1303431"/>
              <a:gd name="connsiteX113" fmla="*/ 2971800 w 3104031"/>
              <a:gd name="connsiteY113" fmla="*/ 505944 h 1303431"/>
              <a:gd name="connsiteX114" fmla="*/ 3014383 w 3104031"/>
              <a:gd name="connsiteY114" fmla="*/ 463361 h 1303431"/>
              <a:gd name="connsiteX115" fmla="*/ 1558738 w 3104031"/>
              <a:gd name="connsiteY115" fmla="*/ 395006 h 1303431"/>
              <a:gd name="connsiteX116" fmla="*/ 1593476 w 3104031"/>
              <a:gd name="connsiteY116" fmla="*/ 429744 h 1303431"/>
              <a:gd name="connsiteX117" fmla="*/ 1558738 w 3104031"/>
              <a:gd name="connsiteY117" fmla="*/ 464482 h 1303431"/>
              <a:gd name="connsiteX118" fmla="*/ 1524000 w 3104031"/>
              <a:gd name="connsiteY118" fmla="*/ 429744 h 1303431"/>
              <a:gd name="connsiteX119" fmla="*/ 1558738 w 3104031"/>
              <a:gd name="connsiteY119" fmla="*/ 395006 h 1303431"/>
              <a:gd name="connsiteX120" fmla="*/ 1191372 w 3104031"/>
              <a:gd name="connsiteY120" fmla="*/ 305172 h 1303431"/>
              <a:gd name="connsiteX121" fmla="*/ 1214344 w 3104031"/>
              <a:gd name="connsiteY121" fmla="*/ 328144 h 1303431"/>
              <a:gd name="connsiteX122" fmla="*/ 1191372 w 3104031"/>
              <a:gd name="connsiteY122" fmla="*/ 351116 h 1303431"/>
              <a:gd name="connsiteX123" fmla="*/ 1168400 w 3104031"/>
              <a:gd name="connsiteY123" fmla="*/ 328144 h 1303431"/>
              <a:gd name="connsiteX124" fmla="*/ 1191372 w 3104031"/>
              <a:gd name="connsiteY124" fmla="*/ 305172 h 1303431"/>
              <a:gd name="connsiteX125" fmla="*/ 2335680 w 3104031"/>
              <a:gd name="connsiteY125" fmla="*/ 297514 h 1303431"/>
              <a:gd name="connsiteX126" fmla="*/ 2359960 w 3104031"/>
              <a:gd name="connsiteY126" fmla="*/ 321794 h 1303431"/>
              <a:gd name="connsiteX127" fmla="*/ 2335680 w 3104031"/>
              <a:gd name="connsiteY127" fmla="*/ 346074 h 1303431"/>
              <a:gd name="connsiteX128" fmla="*/ 2311400 w 3104031"/>
              <a:gd name="connsiteY128" fmla="*/ 321794 h 1303431"/>
              <a:gd name="connsiteX129" fmla="*/ 2335680 w 3104031"/>
              <a:gd name="connsiteY129" fmla="*/ 297514 h 1303431"/>
              <a:gd name="connsiteX130" fmla="*/ 243541 w 3104031"/>
              <a:gd name="connsiteY130" fmla="*/ 294153 h 1303431"/>
              <a:gd name="connsiteX131" fmla="*/ 296582 w 3104031"/>
              <a:gd name="connsiteY131" fmla="*/ 347194 h 1303431"/>
              <a:gd name="connsiteX132" fmla="*/ 243541 w 3104031"/>
              <a:gd name="connsiteY132" fmla="*/ 400235 h 1303431"/>
              <a:gd name="connsiteX133" fmla="*/ 190500 w 3104031"/>
              <a:gd name="connsiteY133" fmla="*/ 347194 h 1303431"/>
              <a:gd name="connsiteX134" fmla="*/ 243541 w 3104031"/>
              <a:gd name="connsiteY134" fmla="*/ 294153 h 1303431"/>
              <a:gd name="connsiteX135" fmla="*/ 515472 w 3104031"/>
              <a:gd name="connsiteY135" fmla="*/ 282575 h 1303431"/>
              <a:gd name="connsiteX136" fmla="*/ 573743 w 3104031"/>
              <a:gd name="connsiteY136" fmla="*/ 340846 h 1303431"/>
              <a:gd name="connsiteX137" fmla="*/ 515472 w 3104031"/>
              <a:gd name="connsiteY137" fmla="*/ 399117 h 1303431"/>
              <a:gd name="connsiteX138" fmla="*/ 457201 w 3104031"/>
              <a:gd name="connsiteY138" fmla="*/ 340846 h 1303431"/>
              <a:gd name="connsiteX139" fmla="*/ 515472 w 3104031"/>
              <a:gd name="connsiteY139" fmla="*/ 282575 h 1303431"/>
              <a:gd name="connsiteX140" fmla="*/ 3044078 w 3104031"/>
              <a:gd name="connsiteY140" fmla="*/ 268566 h 1303431"/>
              <a:gd name="connsiteX141" fmla="*/ 3103656 w 3104031"/>
              <a:gd name="connsiteY141" fmla="*/ 328144 h 1303431"/>
              <a:gd name="connsiteX142" fmla="*/ 3044078 w 3104031"/>
              <a:gd name="connsiteY142" fmla="*/ 387722 h 1303431"/>
              <a:gd name="connsiteX143" fmla="*/ 2984500 w 3104031"/>
              <a:gd name="connsiteY143" fmla="*/ 328144 h 1303431"/>
              <a:gd name="connsiteX144" fmla="*/ 3044078 w 3104031"/>
              <a:gd name="connsiteY144" fmla="*/ 268566 h 1303431"/>
              <a:gd name="connsiteX145" fmla="*/ 2693894 w 3104031"/>
              <a:gd name="connsiteY145" fmla="*/ 263150 h 1303431"/>
              <a:gd name="connsiteX146" fmla="*/ 2720788 w 3104031"/>
              <a:gd name="connsiteY146" fmla="*/ 290044 h 1303431"/>
              <a:gd name="connsiteX147" fmla="*/ 2693894 w 3104031"/>
              <a:gd name="connsiteY147" fmla="*/ 316938 h 1303431"/>
              <a:gd name="connsiteX148" fmla="*/ 2667000 w 3104031"/>
              <a:gd name="connsiteY148" fmla="*/ 290044 h 1303431"/>
              <a:gd name="connsiteX149" fmla="*/ 2693894 w 3104031"/>
              <a:gd name="connsiteY149" fmla="*/ 263150 h 1303431"/>
              <a:gd name="connsiteX150" fmla="*/ 209550 w 3104031"/>
              <a:gd name="connsiteY150" fmla="*/ 156694 h 1303431"/>
              <a:gd name="connsiteX151" fmla="*/ 228600 w 3104031"/>
              <a:gd name="connsiteY151" fmla="*/ 175744 h 1303431"/>
              <a:gd name="connsiteX152" fmla="*/ 209550 w 3104031"/>
              <a:gd name="connsiteY152" fmla="*/ 194794 h 1303431"/>
              <a:gd name="connsiteX153" fmla="*/ 190500 w 3104031"/>
              <a:gd name="connsiteY153" fmla="*/ 175744 h 1303431"/>
              <a:gd name="connsiteX154" fmla="*/ 209550 w 3104031"/>
              <a:gd name="connsiteY154" fmla="*/ 156694 h 1303431"/>
              <a:gd name="connsiteX155" fmla="*/ 2021168 w 3104031"/>
              <a:gd name="connsiteY155" fmla="*/ 123077 h 1303431"/>
              <a:gd name="connsiteX156" fmla="*/ 2061136 w 3104031"/>
              <a:gd name="connsiteY156" fmla="*/ 163045 h 1303431"/>
              <a:gd name="connsiteX157" fmla="*/ 2021168 w 3104031"/>
              <a:gd name="connsiteY157" fmla="*/ 203013 h 1303431"/>
              <a:gd name="connsiteX158" fmla="*/ 1981200 w 3104031"/>
              <a:gd name="connsiteY158" fmla="*/ 163045 h 1303431"/>
              <a:gd name="connsiteX159" fmla="*/ 2021168 w 3104031"/>
              <a:gd name="connsiteY159" fmla="*/ 123077 h 1303431"/>
              <a:gd name="connsiteX160" fmla="*/ 452906 w 3104031"/>
              <a:gd name="connsiteY160" fmla="*/ 78441 h 1303431"/>
              <a:gd name="connsiteX161" fmla="*/ 499411 w 3104031"/>
              <a:gd name="connsiteY161" fmla="*/ 124946 h 1303431"/>
              <a:gd name="connsiteX162" fmla="*/ 452906 w 3104031"/>
              <a:gd name="connsiteY162" fmla="*/ 171451 h 1303431"/>
              <a:gd name="connsiteX163" fmla="*/ 406401 w 3104031"/>
              <a:gd name="connsiteY163" fmla="*/ 124946 h 1303431"/>
              <a:gd name="connsiteX164" fmla="*/ 452906 w 3104031"/>
              <a:gd name="connsiteY164" fmla="*/ 78441 h 1303431"/>
              <a:gd name="connsiteX165" fmla="*/ 2305424 w 3104031"/>
              <a:gd name="connsiteY165" fmla="*/ 10270 h 1303431"/>
              <a:gd name="connsiteX166" fmla="*/ 2337548 w 3104031"/>
              <a:gd name="connsiteY166" fmla="*/ 42394 h 1303431"/>
              <a:gd name="connsiteX167" fmla="*/ 2305424 w 3104031"/>
              <a:gd name="connsiteY167" fmla="*/ 74518 h 1303431"/>
              <a:gd name="connsiteX168" fmla="*/ 2273300 w 3104031"/>
              <a:gd name="connsiteY168" fmla="*/ 42394 h 1303431"/>
              <a:gd name="connsiteX169" fmla="*/ 2305424 w 3104031"/>
              <a:gd name="connsiteY169" fmla="*/ 10270 h 1303431"/>
              <a:gd name="connsiteX170" fmla="*/ 2563347 w 3104031"/>
              <a:gd name="connsiteY170" fmla="*/ 0 h 1303431"/>
              <a:gd name="connsiteX171" fmla="*/ 2599393 w 3104031"/>
              <a:gd name="connsiteY171" fmla="*/ 36046 h 1303431"/>
              <a:gd name="connsiteX172" fmla="*/ 2563347 w 3104031"/>
              <a:gd name="connsiteY172" fmla="*/ 72092 h 1303431"/>
              <a:gd name="connsiteX173" fmla="*/ 2527301 w 3104031"/>
              <a:gd name="connsiteY173" fmla="*/ 36046 h 1303431"/>
              <a:gd name="connsiteX174" fmla="*/ 2563347 w 3104031"/>
              <a:gd name="connsiteY174" fmla="*/ 0 h 13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3104031" h="1303431">
                <a:moveTo>
                  <a:pt x="3082366" y="1220881"/>
                </a:moveTo>
                <a:cubicBezTo>
                  <a:pt x="3094331" y="1220881"/>
                  <a:pt x="3104031" y="1230581"/>
                  <a:pt x="3104031" y="1242546"/>
                </a:cubicBezTo>
                <a:cubicBezTo>
                  <a:pt x="3104031" y="1254511"/>
                  <a:pt x="3094331" y="1264211"/>
                  <a:pt x="3082366" y="1264211"/>
                </a:cubicBezTo>
                <a:cubicBezTo>
                  <a:pt x="3070401" y="1264211"/>
                  <a:pt x="3060701" y="1254511"/>
                  <a:pt x="3060701" y="1242546"/>
                </a:cubicBezTo>
                <a:cubicBezTo>
                  <a:pt x="3060701" y="1230581"/>
                  <a:pt x="3070401" y="1220881"/>
                  <a:pt x="3082366" y="1220881"/>
                </a:cubicBezTo>
                <a:close/>
                <a:moveTo>
                  <a:pt x="1241612" y="1207432"/>
                </a:moveTo>
                <a:cubicBezTo>
                  <a:pt x="1268018" y="1207432"/>
                  <a:pt x="1289424" y="1228838"/>
                  <a:pt x="1289424" y="1255244"/>
                </a:cubicBezTo>
                <a:cubicBezTo>
                  <a:pt x="1289424" y="1281650"/>
                  <a:pt x="1268018" y="1303056"/>
                  <a:pt x="1241612" y="1303056"/>
                </a:cubicBezTo>
                <a:cubicBezTo>
                  <a:pt x="1215206" y="1303056"/>
                  <a:pt x="1193800" y="1281650"/>
                  <a:pt x="1193800" y="1255244"/>
                </a:cubicBezTo>
                <a:cubicBezTo>
                  <a:pt x="1193800" y="1228838"/>
                  <a:pt x="1215206" y="1207432"/>
                  <a:pt x="1241612" y="1207432"/>
                </a:cubicBezTo>
                <a:close/>
                <a:moveTo>
                  <a:pt x="932891" y="1185956"/>
                </a:moveTo>
                <a:cubicBezTo>
                  <a:pt x="957131" y="1185956"/>
                  <a:pt x="976781" y="1205606"/>
                  <a:pt x="976781" y="1229846"/>
                </a:cubicBezTo>
                <a:cubicBezTo>
                  <a:pt x="976781" y="1254086"/>
                  <a:pt x="957131" y="1273736"/>
                  <a:pt x="932891" y="1273736"/>
                </a:cubicBezTo>
                <a:cubicBezTo>
                  <a:pt x="908651" y="1273736"/>
                  <a:pt x="889001" y="1254086"/>
                  <a:pt x="889001" y="1229846"/>
                </a:cubicBezTo>
                <a:cubicBezTo>
                  <a:pt x="889001" y="1205606"/>
                  <a:pt x="908651" y="1185956"/>
                  <a:pt x="932891" y="1185956"/>
                </a:cubicBezTo>
                <a:close/>
                <a:moveTo>
                  <a:pt x="2029386" y="1181659"/>
                </a:moveTo>
                <a:cubicBezTo>
                  <a:pt x="2063012" y="1181659"/>
                  <a:pt x="2090272" y="1208919"/>
                  <a:pt x="2090272" y="1242545"/>
                </a:cubicBezTo>
                <a:cubicBezTo>
                  <a:pt x="2090272" y="1276171"/>
                  <a:pt x="2063012" y="1303431"/>
                  <a:pt x="2029386" y="1303431"/>
                </a:cubicBezTo>
                <a:cubicBezTo>
                  <a:pt x="1995760" y="1303431"/>
                  <a:pt x="1968500" y="1276171"/>
                  <a:pt x="1968500" y="1242545"/>
                </a:cubicBezTo>
                <a:cubicBezTo>
                  <a:pt x="1968500" y="1208919"/>
                  <a:pt x="1995760" y="1181659"/>
                  <a:pt x="2029386" y="1181659"/>
                </a:cubicBezTo>
                <a:close/>
                <a:moveTo>
                  <a:pt x="3002616" y="1148228"/>
                </a:moveTo>
                <a:cubicBezTo>
                  <a:pt x="3019635" y="1148228"/>
                  <a:pt x="3033432" y="1162025"/>
                  <a:pt x="3033432" y="1179044"/>
                </a:cubicBezTo>
                <a:cubicBezTo>
                  <a:pt x="3033432" y="1196063"/>
                  <a:pt x="3019635" y="1209860"/>
                  <a:pt x="3002616" y="1209860"/>
                </a:cubicBezTo>
                <a:cubicBezTo>
                  <a:pt x="2985597" y="1209860"/>
                  <a:pt x="2971800" y="1196063"/>
                  <a:pt x="2971800" y="1179044"/>
                </a:cubicBezTo>
                <a:cubicBezTo>
                  <a:pt x="2971800" y="1162025"/>
                  <a:pt x="2985597" y="1148228"/>
                  <a:pt x="3002616" y="1148228"/>
                </a:cubicBezTo>
                <a:close/>
                <a:moveTo>
                  <a:pt x="58459" y="1120587"/>
                </a:moveTo>
                <a:cubicBezTo>
                  <a:pt x="69702" y="1120587"/>
                  <a:pt x="78817" y="1129702"/>
                  <a:pt x="78817" y="1140945"/>
                </a:cubicBezTo>
                <a:cubicBezTo>
                  <a:pt x="78817" y="1152188"/>
                  <a:pt x="69702" y="1161303"/>
                  <a:pt x="58459" y="1161303"/>
                </a:cubicBezTo>
                <a:cubicBezTo>
                  <a:pt x="47216" y="1161303"/>
                  <a:pt x="38101" y="1152188"/>
                  <a:pt x="38101" y="1140945"/>
                </a:cubicBezTo>
                <a:cubicBezTo>
                  <a:pt x="38101" y="1129702"/>
                  <a:pt x="47216" y="1120587"/>
                  <a:pt x="58459" y="1120587"/>
                </a:cubicBezTo>
                <a:close/>
                <a:moveTo>
                  <a:pt x="2686797" y="987797"/>
                </a:moveTo>
                <a:cubicBezTo>
                  <a:pt x="2711759" y="987797"/>
                  <a:pt x="2731994" y="1008032"/>
                  <a:pt x="2731994" y="1032994"/>
                </a:cubicBezTo>
                <a:cubicBezTo>
                  <a:pt x="2731994" y="1057956"/>
                  <a:pt x="2711759" y="1078191"/>
                  <a:pt x="2686797" y="1078191"/>
                </a:cubicBezTo>
                <a:cubicBezTo>
                  <a:pt x="2661835" y="1078191"/>
                  <a:pt x="2641600" y="1057956"/>
                  <a:pt x="2641600" y="1032994"/>
                </a:cubicBezTo>
                <a:cubicBezTo>
                  <a:pt x="2641600" y="1008032"/>
                  <a:pt x="2661835" y="987797"/>
                  <a:pt x="2686797" y="987797"/>
                </a:cubicBezTo>
                <a:close/>
                <a:moveTo>
                  <a:pt x="2061509" y="844735"/>
                </a:moveTo>
                <a:cubicBezTo>
                  <a:pt x="2077806" y="844735"/>
                  <a:pt x="2091018" y="857947"/>
                  <a:pt x="2091018" y="874244"/>
                </a:cubicBezTo>
                <a:cubicBezTo>
                  <a:pt x="2091018" y="890541"/>
                  <a:pt x="2077806" y="903753"/>
                  <a:pt x="2061509" y="903753"/>
                </a:cubicBezTo>
                <a:cubicBezTo>
                  <a:pt x="2045212" y="903753"/>
                  <a:pt x="2032000" y="890541"/>
                  <a:pt x="2032000" y="874244"/>
                </a:cubicBezTo>
                <a:cubicBezTo>
                  <a:pt x="2032000" y="857947"/>
                  <a:pt x="2045212" y="844735"/>
                  <a:pt x="2061509" y="844735"/>
                </a:cubicBezTo>
                <a:close/>
                <a:moveTo>
                  <a:pt x="2881594" y="786653"/>
                </a:moveTo>
                <a:cubicBezTo>
                  <a:pt x="2915942" y="786653"/>
                  <a:pt x="2943787" y="814498"/>
                  <a:pt x="2943787" y="848846"/>
                </a:cubicBezTo>
                <a:cubicBezTo>
                  <a:pt x="2943787" y="883194"/>
                  <a:pt x="2915942" y="911039"/>
                  <a:pt x="2881594" y="911039"/>
                </a:cubicBezTo>
                <a:cubicBezTo>
                  <a:pt x="2847246" y="911039"/>
                  <a:pt x="2819401" y="883194"/>
                  <a:pt x="2819401" y="848846"/>
                </a:cubicBezTo>
                <a:cubicBezTo>
                  <a:pt x="2819401" y="814498"/>
                  <a:pt x="2847246" y="786653"/>
                  <a:pt x="2881594" y="786653"/>
                </a:cubicBezTo>
                <a:close/>
                <a:moveTo>
                  <a:pt x="51734" y="771710"/>
                </a:moveTo>
                <a:cubicBezTo>
                  <a:pt x="80306" y="771710"/>
                  <a:pt x="103468" y="794872"/>
                  <a:pt x="103468" y="823444"/>
                </a:cubicBezTo>
                <a:cubicBezTo>
                  <a:pt x="103468" y="852016"/>
                  <a:pt x="80306" y="875178"/>
                  <a:pt x="51734" y="875178"/>
                </a:cubicBezTo>
                <a:cubicBezTo>
                  <a:pt x="23162" y="875178"/>
                  <a:pt x="0" y="852016"/>
                  <a:pt x="0" y="823444"/>
                </a:cubicBezTo>
                <a:cubicBezTo>
                  <a:pt x="0" y="794872"/>
                  <a:pt x="23162" y="771710"/>
                  <a:pt x="51734" y="771710"/>
                </a:cubicBezTo>
                <a:close/>
                <a:moveTo>
                  <a:pt x="1587128" y="766669"/>
                </a:moveTo>
                <a:cubicBezTo>
                  <a:pt x="1614978" y="766669"/>
                  <a:pt x="1637555" y="789246"/>
                  <a:pt x="1637555" y="817096"/>
                </a:cubicBezTo>
                <a:cubicBezTo>
                  <a:pt x="1637555" y="844946"/>
                  <a:pt x="1614978" y="867523"/>
                  <a:pt x="1587128" y="867523"/>
                </a:cubicBezTo>
                <a:cubicBezTo>
                  <a:pt x="1559278" y="867523"/>
                  <a:pt x="1536701" y="844946"/>
                  <a:pt x="1536701" y="817096"/>
                </a:cubicBezTo>
                <a:cubicBezTo>
                  <a:pt x="1536701" y="789246"/>
                  <a:pt x="1559278" y="766669"/>
                  <a:pt x="1587128" y="766669"/>
                </a:cubicBezTo>
                <a:close/>
                <a:moveTo>
                  <a:pt x="1365063" y="747431"/>
                </a:moveTo>
                <a:cubicBezTo>
                  <a:pt x="1396523" y="747431"/>
                  <a:pt x="1422026" y="772934"/>
                  <a:pt x="1422026" y="804394"/>
                </a:cubicBezTo>
                <a:cubicBezTo>
                  <a:pt x="1422026" y="835854"/>
                  <a:pt x="1396523" y="861357"/>
                  <a:pt x="1365063" y="861357"/>
                </a:cubicBezTo>
                <a:cubicBezTo>
                  <a:pt x="1333603" y="861357"/>
                  <a:pt x="1308100" y="835854"/>
                  <a:pt x="1308100" y="804394"/>
                </a:cubicBezTo>
                <a:cubicBezTo>
                  <a:pt x="1308100" y="772934"/>
                  <a:pt x="1333603" y="747431"/>
                  <a:pt x="1365063" y="747431"/>
                </a:cubicBezTo>
                <a:close/>
                <a:moveTo>
                  <a:pt x="836519" y="717175"/>
                </a:moveTo>
                <a:cubicBezTo>
                  <a:pt x="863647" y="717175"/>
                  <a:pt x="885638" y="739166"/>
                  <a:pt x="885638" y="766294"/>
                </a:cubicBezTo>
                <a:cubicBezTo>
                  <a:pt x="885638" y="793422"/>
                  <a:pt x="863647" y="815413"/>
                  <a:pt x="836519" y="815413"/>
                </a:cubicBezTo>
                <a:cubicBezTo>
                  <a:pt x="809391" y="815413"/>
                  <a:pt x="787400" y="793422"/>
                  <a:pt x="787400" y="766294"/>
                </a:cubicBezTo>
                <a:cubicBezTo>
                  <a:pt x="787400" y="739166"/>
                  <a:pt x="809391" y="717175"/>
                  <a:pt x="836519" y="717175"/>
                </a:cubicBezTo>
                <a:close/>
                <a:moveTo>
                  <a:pt x="2149103" y="687294"/>
                </a:moveTo>
                <a:cubicBezTo>
                  <a:pt x="2164679" y="687294"/>
                  <a:pt x="2177305" y="699920"/>
                  <a:pt x="2177305" y="715496"/>
                </a:cubicBezTo>
                <a:cubicBezTo>
                  <a:pt x="2177305" y="731072"/>
                  <a:pt x="2164679" y="743698"/>
                  <a:pt x="2149103" y="743698"/>
                </a:cubicBezTo>
                <a:cubicBezTo>
                  <a:pt x="2133527" y="743698"/>
                  <a:pt x="2120901" y="731072"/>
                  <a:pt x="2120901" y="715496"/>
                </a:cubicBezTo>
                <a:cubicBezTo>
                  <a:pt x="2120901" y="699920"/>
                  <a:pt x="2133527" y="687294"/>
                  <a:pt x="2149103" y="687294"/>
                </a:cubicBezTo>
                <a:close/>
                <a:moveTo>
                  <a:pt x="1346387" y="658157"/>
                </a:moveTo>
                <a:cubicBezTo>
                  <a:pt x="1360518" y="658157"/>
                  <a:pt x="1371974" y="669613"/>
                  <a:pt x="1371974" y="683744"/>
                </a:cubicBezTo>
                <a:cubicBezTo>
                  <a:pt x="1371974" y="697875"/>
                  <a:pt x="1360518" y="709331"/>
                  <a:pt x="1346387" y="709331"/>
                </a:cubicBezTo>
                <a:cubicBezTo>
                  <a:pt x="1332256" y="709331"/>
                  <a:pt x="1320800" y="697875"/>
                  <a:pt x="1320800" y="683744"/>
                </a:cubicBezTo>
                <a:cubicBezTo>
                  <a:pt x="1320800" y="669613"/>
                  <a:pt x="1332256" y="658157"/>
                  <a:pt x="1346387" y="658157"/>
                </a:cubicBezTo>
                <a:close/>
                <a:moveTo>
                  <a:pt x="1528856" y="653488"/>
                </a:moveTo>
                <a:cubicBezTo>
                  <a:pt x="1559594" y="653488"/>
                  <a:pt x="1584512" y="678406"/>
                  <a:pt x="1584512" y="709144"/>
                </a:cubicBezTo>
                <a:cubicBezTo>
                  <a:pt x="1584512" y="739882"/>
                  <a:pt x="1559594" y="764800"/>
                  <a:pt x="1528856" y="764800"/>
                </a:cubicBezTo>
                <a:cubicBezTo>
                  <a:pt x="1498118" y="764800"/>
                  <a:pt x="1473200" y="739882"/>
                  <a:pt x="1473200" y="709144"/>
                </a:cubicBezTo>
                <a:cubicBezTo>
                  <a:pt x="1473200" y="678406"/>
                  <a:pt x="1498118" y="653488"/>
                  <a:pt x="1528856" y="653488"/>
                </a:cubicBezTo>
                <a:close/>
                <a:moveTo>
                  <a:pt x="2946400" y="601194"/>
                </a:moveTo>
                <a:cubicBezTo>
                  <a:pt x="2981470" y="601194"/>
                  <a:pt x="3009900" y="629624"/>
                  <a:pt x="3009900" y="664694"/>
                </a:cubicBezTo>
                <a:cubicBezTo>
                  <a:pt x="3009900" y="699764"/>
                  <a:pt x="2981470" y="728194"/>
                  <a:pt x="2946400" y="728194"/>
                </a:cubicBezTo>
                <a:cubicBezTo>
                  <a:pt x="2911330" y="728194"/>
                  <a:pt x="2882900" y="699764"/>
                  <a:pt x="2882900" y="664694"/>
                </a:cubicBezTo>
                <a:cubicBezTo>
                  <a:pt x="2882900" y="629624"/>
                  <a:pt x="2911330" y="601194"/>
                  <a:pt x="2946400" y="601194"/>
                </a:cubicBezTo>
                <a:close/>
                <a:moveTo>
                  <a:pt x="2007162" y="524435"/>
                </a:moveTo>
                <a:cubicBezTo>
                  <a:pt x="2028514" y="524435"/>
                  <a:pt x="2045823" y="541744"/>
                  <a:pt x="2045823" y="563096"/>
                </a:cubicBezTo>
                <a:cubicBezTo>
                  <a:pt x="2045823" y="584448"/>
                  <a:pt x="2028514" y="601757"/>
                  <a:pt x="2007162" y="601757"/>
                </a:cubicBezTo>
                <a:cubicBezTo>
                  <a:pt x="1985810" y="601757"/>
                  <a:pt x="1968501" y="584448"/>
                  <a:pt x="1968501" y="563096"/>
                </a:cubicBezTo>
                <a:cubicBezTo>
                  <a:pt x="1968501" y="541744"/>
                  <a:pt x="1985810" y="524435"/>
                  <a:pt x="2007162" y="524435"/>
                </a:cubicBezTo>
                <a:close/>
                <a:moveTo>
                  <a:pt x="1455831" y="497913"/>
                </a:moveTo>
                <a:cubicBezTo>
                  <a:pt x="1474294" y="497913"/>
                  <a:pt x="1489262" y="512881"/>
                  <a:pt x="1489262" y="531344"/>
                </a:cubicBezTo>
                <a:cubicBezTo>
                  <a:pt x="1489262" y="549807"/>
                  <a:pt x="1474294" y="564775"/>
                  <a:pt x="1455831" y="564775"/>
                </a:cubicBezTo>
                <a:cubicBezTo>
                  <a:pt x="1437368" y="564775"/>
                  <a:pt x="1422400" y="549807"/>
                  <a:pt x="1422400" y="531344"/>
                </a:cubicBezTo>
                <a:cubicBezTo>
                  <a:pt x="1422400" y="512881"/>
                  <a:pt x="1437368" y="497913"/>
                  <a:pt x="1455831" y="497913"/>
                </a:cubicBezTo>
                <a:close/>
                <a:moveTo>
                  <a:pt x="1053353" y="493991"/>
                </a:moveTo>
                <a:cubicBezTo>
                  <a:pt x="1073982" y="493991"/>
                  <a:pt x="1090706" y="510715"/>
                  <a:pt x="1090706" y="531344"/>
                </a:cubicBezTo>
                <a:cubicBezTo>
                  <a:pt x="1090706" y="551973"/>
                  <a:pt x="1073982" y="568697"/>
                  <a:pt x="1053353" y="568697"/>
                </a:cubicBezTo>
                <a:cubicBezTo>
                  <a:pt x="1032724" y="568697"/>
                  <a:pt x="1016000" y="551973"/>
                  <a:pt x="1016000" y="531344"/>
                </a:cubicBezTo>
                <a:cubicBezTo>
                  <a:pt x="1016000" y="510715"/>
                  <a:pt x="1032724" y="493991"/>
                  <a:pt x="1053353" y="493991"/>
                </a:cubicBezTo>
                <a:close/>
                <a:moveTo>
                  <a:pt x="1248149" y="489695"/>
                </a:moveTo>
                <a:cubicBezTo>
                  <a:pt x="1278165" y="489695"/>
                  <a:pt x="1302498" y="514028"/>
                  <a:pt x="1302498" y="544044"/>
                </a:cubicBezTo>
                <a:cubicBezTo>
                  <a:pt x="1302498" y="574060"/>
                  <a:pt x="1278165" y="598393"/>
                  <a:pt x="1248149" y="598393"/>
                </a:cubicBezTo>
                <a:cubicBezTo>
                  <a:pt x="1218133" y="598393"/>
                  <a:pt x="1193800" y="574060"/>
                  <a:pt x="1193800" y="544044"/>
                </a:cubicBezTo>
                <a:cubicBezTo>
                  <a:pt x="1193800" y="514028"/>
                  <a:pt x="1218133" y="489695"/>
                  <a:pt x="1248149" y="489695"/>
                </a:cubicBezTo>
                <a:close/>
                <a:moveTo>
                  <a:pt x="2174875" y="483719"/>
                </a:moveTo>
                <a:cubicBezTo>
                  <a:pt x="2197671" y="483719"/>
                  <a:pt x="2216150" y="502198"/>
                  <a:pt x="2216150" y="524994"/>
                </a:cubicBezTo>
                <a:cubicBezTo>
                  <a:pt x="2216150" y="547790"/>
                  <a:pt x="2197671" y="566269"/>
                  <a:pt x="2174875" y="566269"/>
                </a:cubicBezTo>
                <a:cubicBezTo>
                  <a:pt x="2152079" y="566269"/>
                  <a:pt x="2133600" y="547790"/>
                  <a:pt x="2133600" y="524994"/>
                </a:cubicBezTo>
                <a:cubicBezTo>
                  <a:pt x="2133600" y="502198"/>
                  <a:pt x="2152079" y="483719"/>
                  <a:pt x="2174875" y="483719"/>
                </a:cubicBezTo>
                <a:close/>
                <a:moveTo>
                  <a:pt x="3014383" y="463361"/>
                </a:moveTo>
                <a:cubicBezTo>
                  <a:pt x="3037901" y="463361"/>
                  <a:pt x="3056966" y="482426"/>
                  <a:pt x="3056966" y="505944"/>
                </a:cubicBezTo>
                <a:cubicBezTo>
                  <a:pt x="3056966" y="529462"/>
                  <a:pt x="3037901" y="548527"/>
                  <a:pt x="3014383" y="548527"/>
                </a:cubicBezTo>
                <a:cubicBezTo>
                  <a:pt x="2990865" y="548527"/>
                  <a:pt x="2971800" y="529462"/>
                  <a:pt x="2971800" y="505944"/>
                </a:cubicBezTo>
                <a:cubicBezTo>
                  <a:pt x="2971800" y="482426"/>
                  <a:pt x="2990865" y="463361"/>
                  <a:pt x="3014383" y="463361"/>
                </a:cubicBezTo>
                <a:close/>
                <a:moveTo>
                  <a:pt x="1558738" y="395006"/>
                </a:moveTo>
                <a:cubicBezTo>
                  <a:pt x="1577923" y="395006"/>
                  <a:pt x="1593476" y="410559"/>
                  <a:pt x="1593476" y="429744"/>
                </a:cubicBezTo>
                <a:cubicBezTo>
                  <a:pt x="1593476" y="448929"/>
                  <a:pt x="1577923" y="464482"/>
                  <a:pt x="1558738" y="464482"/>
                </a:cubicBezTo>
                <a:cubicBezTo>
                  <a:pt x="1539553" y="464482"/>
                  <a:pt x="1524000" y="448929"/>
                  <a:pt x="1524000" y="429744"/>
                </a:cubicBezTo>
                <a:cubicBezTo>
                  <a:pt x="1524000" y="410559"/>
                  <a:pt x="1539553" y="395006"/>
                  <a:pt x="1558738" y="395006"/>
                </a:cubicBezTo>
                <a:close/>
                <a:moveTo>
                  <a:pt x="1191372" y="305172"/>
                </a:moveTo>
                <a:cubicBezTo>
                  <a:pt x="1204059" y="305172"/>
                  <a:pt x="1214344" y="315457"/>
                  <a:pt x="1214344" y="328144"/>
                </a:cubicBezTo>
                <a:cubicBezTo>
                  <a:pt x="1214344" y="340831"/>
                  <a:pt x="1204059" y="351116"/>
                  <a:pt x="1191372" y="351116"/>
                </a:cubicBezTo>
                <a:cubicBezTo>
                  <a:pt x="1178685" y="351116"/>
                  <a:pt x="1168400" y="340831"/>
                  <a:pt x="1168400" y="328144"/>
                </a:cubicBezTo>
                <a:cubicBezTo>
                  <a:pt x="1168400" y="315457"/>
                  <a:pt x="1178685" y="305172"/>
                  <a:pt x="1191372" y="305172"/>
                </a:cubicBezTo>
                <a:close/>
                <a:moveTo>
                  <a:pt x="2335680" y="297514"/>
                </a:moveTo>
                <a:cubicBezTo>
                  <a:pt x="2349089" y="297514"/>
                  <a:pt x="2359960" y="308385"/>
                  <a:pt x="2359960" y="321794"/>
                </a:cubicBezTo>
                <a:cubicBezTo>
                  <a:pt x="2359960" y="335203"/>
                  <a:pt x="2349089" y="346074"/>
                  <a:pt x="2335680" y="346074"/>
                </a:cubicBezTo>
                <a:cubicBezTo>
                  <a:pt x="2322271" y="346074"/>
                  <a:pt x="2311400" y="335203"/>
                  <a:pt x="2311400" y="321794"/>
                </a:cubicBezTo>
                <a:cubicBezTo>
                  <a:pt x="2311400" y="308385"/>
                  <a:pt x="2322271" y="297514"/>
                  <a:pt x="2335680" y="297514"/>
                </a:cubicBezTo>
                <a:close/>
                <a:moveTo>
                  <a:pt x="243541" y="294153"/>
                </a:moveTo>
                <a:cubicBezTo>
                  <a:pt x="272835" y="294153"/>
                  <a:pt x="296582" y="317900"/>
                  <a:pt x="296582" y="347194"/>
                </a:cubicBezTo>
                <a:cubicBezTo>
                  <a:pt x="296582" y="376488"/>
                  <a:pt x="272835" y="400235"/>
                  <a:pt x="243541" y="400235"/>
                </a:cubicBezTo>
                <a:cubicBezTo>
                  <a:pt x="214247" y="400235"/>
                  <a:pt x="190500" y="376488"/>
                  <a:pt x="190500" y="347194"/>
                </a:cubicBezTo>
                <a:cubicBezTo>
                  <a:pt x="190500" y="317900"/>
                  <a:pt x="214247" y="294153"/>
                  <a:pt x="243541" y="294153"/>
                </a:cubicBezTo>
                <a:close/>
                <a:moveTo>
                  <a:pt x="515472" y="282575"/>
                </a:moveTo>
                <a:cubicBezTo>
                  <a:pt x="547654" y="282575"/>
                  <a:pt x="573743" y="308664"/>
                  <a:pt x="573743" y="340846"/>
                </a:cubicBezTo>
                <a:cubicBezTo>
                  <a:pt x="573743" y="373028"/>
                  <a:pt x="547654" y="399117"/>
                  <a:pt x="515472" y="399117"/>
                </a:cubicBezTo>
                <a:cubicBezTo>
                  <a:pt x="483290" y="399117"/>
                  <a:pt x="457201" y="373028"/>
                  <a:pt x="457201" y="340846"/>
                </a:cubicBezTo>
                <a:cubicBezTo>
                  <a:pt x="457201" y="308664"/>
                  <a:pt x="483290" y="282575"/>
                  <a:pt x="515472" y="282575"/>
                </a:cubicBezTo>
                <a:close/>
                <a:moveTo>
                  <a:pt x="3044078" y="268566"/>
                </a:moveTo>
                <a:cubicBezTo>
                  <a:pt x="3076982" y="268566"/>
                  <a:pt x="3103656" y="295240"/>
                  <a:pt x="3103656" y="328144"/>
                </a:cubicBezTo>
                <a:cubicBezTo>
                  <a:pt x="3103656" y="361048"/>
                  <a:pt x="3076982" y="387722"/>
                  <a:pt x="3044078" y="387722"/>
                </a:cubicBezTo>
                <a:cubicBezTo>
                  <a:pt x="3011174" y="387722"/>
                  <a:pt x="2984500" y="361048"/>
                  <a:pt x="2984500" y="328144"/>
                </a:cubicBezTo>
                <a:cubicBezTo>
                  <a:pt x="2984500" y="295240"/>
                  <a:pt x="3011174" y="268566"/>
                  <a:pt x="3044078" y="268566"/>
                </a:cubicBezTo>
                <a:close/>
                <a:moveTo>
                  <a:pt x="2693894" y="263150"/>
                </a:moveTo>
                <a:cubicBezTo>
                  <a:pt x="2708747" y="263150"/>
                  <a:pt x="2720788" y="275191"/>
                  <a:pt x="2720788" y="290044"/>
                </a:cubicBezTo>
                <a:cubicBezTo>
                  <a:pt x="2720788" y="304897"/>
                  <a:pt x="2708747" y="316938"/>
                  <a:pt x="2693894" y="316938"/>
                </a:cubicBezTo>
                <a:cubicBezTo>
                  <a:pt x="2679041" y="316938"/>
                  <a:pt x="2667000" y="304897"/>
                  <a:pt x="2667000" y="290044"/>
                </a:cubicBezTo>
                <a:cubicBezTo>
                  <a:pt x="2667000" y="275191"/>
                  <a:pt x="2679041" y="263150"/>
                  <a:pt x="2693894" y="263150"/>
                </a:cubicBezTo>
                <a:close/>
                <a:moveTo>
                  <a:pt x="209550" y="156694"/>
                </a:moveTo>
                <a:cubicBezTo>
                  <a:pt x="220071" y="156694"/>
                  <a:pt x="228600" y="165223"/>
                  <a:pt x="228600" y="175744"/>
                </a:cubicBezTo>
                <a:cubicBezTo>
                  <a:pt x="228600" y="186265"/>
                  <a:pt x="220071" y="194794"/>
                  <a:pt x="209550" y="194794"/>
                </a:cubicBezTo>
                <a:cubicBezTo>
                  <a:pt x="199029" y="194794"/>
                  <a:pt x="190500" y="186265"/>
                  <a:pt x="190500" y="175744"/>
                </a:cubicBezTo>
                <a:cubicBezTo>
                  <a:pt x="190500" y="165223"/>
                  <a:pt x="199029" y="156694"/>
                  <a:pt x="209550" y="156694"/>
                </a:cubicBezTo>
                <a:close/>
                <a:moveTo>
                  <a:pt x="2021168" y="123077"/>
                </a:moveTo>
                <a:cubicBezTo>
                  <a:pt x="2043242" y="123077"/>
                  <a:pt x="2061136" y="140971"/>
                  <a:pt x="2061136" y="163045"/>
                </a:cubicBezTo>
                <a:cubicBezTo>
                  <a:pt x="2061136" y="185119"/>
                  <a:pt x="2043242" y="203013"/>
                  <a:pt x="2021168" y="203013"/>
                </a:cubicBezTo>
                <a:cubicBezTo>
                  <a:pt x="1999094" y="203013"/>
                  <a:pt x="1981200" y="185119"/>
                  <a:pt x="1981200" y="163045"/>
                </a:cubicBezTo>
                <a:cubicBezTo>
                  <a:pt x="1981200" y="140971"/>
                  <a:pt x="1999094" y="123077"/>
                  <a:pt x="2021168" y="123077"/>
                </a:cubicBezTo>
                <a:close/>
                <a:moveTo>
                  <a:pt x="452906" y="78441"/>
                </a:moveTo>
                <a:cubicBezTo>
                  <a:pt x="478590" y="78441"/>
                  <a:pt x="499411" y="99262"/>
                  <a:pt x="499411" y="124946"/>
                </a:cubicBezTo>
                <a:cubicBezTo>
                  <a:pt x="499411" y="150630"/>
                  <a:pt x="478590" y="171451"/>
                  <a:pt x="452906" y="171451"/>
                </a:cubicBezTo>
                <a:cubicBezTo>
                  <a:pt x="427222" y="171451"/>
                  <a:pt x="406401" y="150630"/>
                  <a:pt x="406401" y="124946"/>
                </a:cubicBezTo>
                <a:cubicBezTo>
                  <a:pt x="406401" y="99262"/>
                  <a:pt x="427222" y="78441"/>
                  <a:pt x="452906" y="78441"/>
                </a:cubicBezTo>
                <a:close/>
                <a:moveTo>
                  <a:pt x="2305424" y="10270"/>
                </a:moveTo>
                <a:cubicBezTo>
                  <a:pt x="2323166" y="10270"/>
                  <a:pt x="2337548" y="24652"/>
                  <a:pt x="2337548" y="42394"/>
                </a:cubicBezTo>
                <a:cubicBezTo>
                  <a:pt x="2337548" y="60136"/>
                  <a:pt x="2323166" y="74518"/>
                  <a:pt x="2305424" y="74518"/>
                </a:cubicBezTo>
                <a:cubicBezTo>
                  <a:pt x="2287682" y="74518"/>
                  <a:pt x="2273300" y="60136"/>
                  <a:pt x="2273300" y="42394"/>
                </a:cubicBezTo>
                <a:cubicBezTo>
                  <a:pt x="2273300" y="24652"/>
                  <a:pt x="2287682" y="10270"/>
                  <a:pt x="2305424" y="10270"/>
                </a:cubicBezTo>
                <a:close/>
                <a:moveTo>
                  <a:pt x="2563347" y="0"/>
                </a:moveTo>
                <a:cubicBezTo>
                  <a:pt x="2583255" y="0"/>
                  <a:pt x="2599393" y="16138"/>
                  <a:pt x="2599393" y="36046"/>
                </a:cubicBezTo>
                <a:cubicBezTo>
                  <a:pt x="2599393" y="55954"/>
                  <a:pt x="2583255" y="72092"/>
                  <a:pt x="2563347" y="72092"/>
                </a:cubicBezTo>
                <a:cubicBezTo>
                  <a:pt x="2543439" y="72092"/>
                  <a:pt x="2527301" y="55954"/>
                  <a:pt x="2527301" y="36046"/>
                </a:cubicBezTo>
                <a:cubicBezTo>
                  <a:pt x="2527301" y="16138"/>
                  <a:pt x="2543439" y="0"/>
                  <a:pt x="2563347" y="0"/>
                </a:cubicBezTo>
                <a:close/>
              </a:path>
            </a:pathLst>
          </a:custGeom>
          <a:gradFill flip="none" rotWithShape="1">
            <a:gsLst>
              <a:gs pos="50000">
                <a:srgbClr val="7D818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1E222C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480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cxnSp>
        <p:nvCxnSpPr>
          <p:cNvPr id="61" name="直接连接符 60"/>
          <p:cNvCxnSpPr/>
          <p:nvPr/>
        </p:nvCxnSpPr>
        <p:spPr>
          <a:xfrm>
            <a:off x="3623733" y="999066"/>
            <a:ext cx="508001" cy="220135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4267200" y="1811867"/>
            <a:ext cx="440269" cy="18626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flipV="1">
            <a:off x="3149599" y="2777068"/>
            <a:ext cx="643470" cy="67731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V="1">
            <a:off x="3860800" y="3302003"/>
            <a:ext cx="338669" cy="15239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 flipV="1">
            <a:off x="7433736" y="3217336"/>
            <a:ext cx="406398" cy="20319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H="1" flipV="1">
            <a:off x="7044269" y="2489203"/>
            <a:ext cx="643464" cy="186264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 flipH="1" flipV="1">
            <a:off x="7704669" y="2015070"/>
            <a:ext cx="1100664" cy="10159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 flipH="1">
            <a:off x="7315202" y="953182"/>
            <a:ext cx="491064" cy="169338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V="1">
            <a:off x="-338667" y="3826937"/>
            <a:ext cx="3454403" cy="2031997"/>
          </a:xfrm>
          <a:prstGeom prst="line">
            <a:avLst/>
          </a:prstGeom>
          <a:ln w="57150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flipH="1" flipV="1">
            <a:off x="8602138" y="3522138"/>
            <a:ext cx="3945462" cy="2438396"/>
          </a:xfrm>
          <a:prstGeom prst="line">
            <a:avLst/>
          </a:prstGeom>
          <a:ln w="57150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flipV="1">
            <a:off x="2235200" y="4080937"/>
            <a:ext cx="728136" cy="440263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 flipV="1">
            <a:off x="118533" y="4656667"/>
            <a:ext cx="1202267" cy="711199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flipH="1" flipV="1">
            <a:off x="8643710" y="3755075"/>
            <a:ext cx="965194" cy="626528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H="1" flipV="1">
            <a:off x="9795177" y="4042941"/>
            <a:ext cx="1465490" cy="935458"/>
          </a:xfrm>
          <a:prstGeom prst="line">
            <a:avLst/>
          </a:prstGeom>
          <a:ln w="28575">
            <a:gradFill>
              <a:gsLst>
                <a:gs pos="0">
                  <a:srgbClr val="B7DDFF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文本框 126"/>
          <p:cNvSpPr txBox="1">
            <a:spLocks noChangeAspect="1"/>
          </p:cNvSpPr>
          <p:nvPr/>
        </p:nvSpPr>
        <p:spPr>
          <a:xfrm>
            <a:off x="5067347" y="3536913"/>
            <a:ext cx="36000" cy="36000"/>
          </a:xfrm>
          <a:prstGeom prst="rect">
            <a:avLst/>
          </a:prstGeom>
          <a:noFill/>
        </p:spPr>
        <p:txBody>
          <a:bodyPr vert="horz" rtlCol="0">
            <a:prstTxWarp prst="textPlain">
              <a:avLst/>
            </a:prstTxWarp>
            <a:spAutoFit/>
          </a:bodyPr>
          <a:lstStyle/>
          <a:p>
            <a:pPr>
              <a:lnSpc>
                <a:spcPct val="0"/>
              </a:lnSpc>
            </a:pPr>
            <a:r>
              <a:rPr lang="zh-CN" altLang="en-US" spc="-10000">
                <a:solidFill>
                  <a:schemeClr val="bg1"/>
                </a:solidFill>
              </a:rPr>
              <a:t>●●●●●●●●●●●●●●●●●●●●●●●●●●●●●●●●●●●●●●●●●●●●●●●●●●</a:t>
            </a:r>
            <a:endParaRPr lang="zh-CN" altLang="en-US" spc="-10000" dirty="0">
              <a:solidFill>
                <a:schemeClr val="bg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920055" y="683918"/>
            <a:ext cx="2159384" cy="3742942"/>
          </a:xfrm>
          <a:custGeom>
            <a:avLst/>
            <a:gdLst/>
            <a:ahLst/>
            <a:cxnLst/>
            <a:rect l="l" t="t" r="r" b="b"/>
            <a:pathLst>
              <a:path w="236636" h="410170">
                <a:moveTo>
                  <a:pt x="119797" y="0"/>
                </a:moveTo>
                <a:cubicBezTo>
                  <a:pt x="147733" y="0"/>
                  <a:pt x="171233" y="10189"/>
                  <a:pt x="190295" y="30566"/>
                </a:cubicBezTo>
                <a:cubicBezTo>
                  <a:pt x="209357" y="50943"/>
                  <a:pt x="218889" y="75099"/>
                  <a:pt x="218889" y="103036"/>
                </a:cubicBezTo>
                <a:cubicBezTo>
                  <a:pt x="218889" y="120455"/>
                  <a:pt x="214698" y="136313"/>
                  <a:pt x="206317" y="150609"/>
                </a:cubicBezTo>
                <a:cubicBezTo>
                  <a:pt x="197936" y="164906"/>
                  <a:pt x="185858" y="176327"/>
                  <a:pt x="170082" y="184873"/>
                </a:cubicBezTo>
                <a:cubicBezTo>
                  <a:pt x="191117" y="192432"/>
                  <a:pt x="207468" y="204921"/>
                  <a:pt x="219135" y="222340"/>
                </a:cubicBezTo>
                <a:cubicBezTo>
                  <a:pt x="230803" y="239759"/>
                  <a:pt x="236636" y="260629"/>
                  <a:pt x="236636" y="284950"/>
                </a:cubicBezTo>
                <a:cubicBezTo>
                  <a:pt x="236636" y="319788"/>
                  <a:pt x="225298" y="349368"/>
                  <a:pt x="202620" y="373689"/>
                </a:cubicBezTo>
                <a:cubicBezTo>
                  <a:pt x="179942" y="398010"/>
                  <a:pt x="151020" y="410170"/>
                  <a:pt x="115853" y="410170"/>
                </a:cubicBezTo>
                <a:cubicBezTo>
                  <a:pt x="82658" y="410170"/>
                  <a:pt x="55544" y="398667"/>
                  <a:pt x="34509" y="375661"/>
                </a:cubicBezTo>
                <a:cubicBezTo>
                  <a:pt x="13475" y="352655"/>
                  <a:pt x="1972" y="321432"/>
                  <a:pt x="0" y="281992"/>
                </a:cubicBezTo>
                <a:lnTo>
                  <a:pt x="64582" y="281992"/>
                </a:lnTo>
                <a:cubicBezTo>
                  <a:pt x="67540" y="302369"/>
                  <a:pt x="73784" y="317406"/>
                  <a:pt x="83316" y="327101"/>
                </a:cubicBezTo>
                <a:cubicBezTo>
                  <a:pt x="92847" y="336797"/>
                  <a:pt x="104843" y="341644"/>
                  <a:pt x="119304" y="341644"/>
                </a:cubicBezTo>
                <a:cubicBezTo>
                  <a:pt x="134423" y="341644"/>
                  <a:pt x="146994" y="336057"/>
                  <a:pt x="157018" y="324883"/>
                </a:cubicBezTo>
                <a:cubicBezTo>
                  <a:pt x="167042" y="313708"/>
                  <a:pt x="172054" y="300233"/>
                  <a:pt x="172054" y="284457"/>
                </a:cubicBezTo>
                <a:cubicBezTo>
                  <a:pt x="172054" y="266709"/>
                  <a:pt x="165317" y="251755"/>
                  <a:pt x="151842" y="239595"/>
                </a:cubicBezTo>
                <a:cubicBezTo>
                  <a:pt x="138366" y="227434"/>
                  <a:pt x="118975" y="221190"/>
                  <a:pt x="93668" y="220861"/>
                </a:cubicBezTo>
                <a:lnTo>
                  <a:pt x="93668" y="157265"/>
                </a:lnTo>
                <a:cubicBezTo>
                  <a:pt x="109116" y="155622"/>
                  <a:pt x="120701" y="152746"/>
                  <a:pt x="128424" y="148638"/>
                </a:cubicBezTo>
                <a:cubicBezTo>
                  <a:pt x="136148" y="144529"/>
                  <a:pt x="142146" y="138778"/>
                  <a:pt x="146419" y="131383"/>
                </a:cubicBezTo>
                <a:cubicBezTo>
                  <a:pt x="150691" y="123988"/>
                  <a:pt x="152828" y="116346"/>
                  <a:pt x="152828" y="108459"/>
                </a:cubicBezTo>
                <a:cubicBezTo>
                  <a:pt x="152828" y="97941"/>
                  <a:pt x="149623" y="89068"/>
                  <a:pt x="143214" y="81837"/>
                </a:cubicBezTo>
                <a:cubicBezTo>
                  <a:pt x="136805" y="74606"/>
                  <a:pt x="128178" y="70991"/>
                  <a:pt x="117332" y="70991"/>
                </a:cubicBezTo>
                <a:cubicBezTo>
                  <a:pt x="108130" y="70991"/>
                  <a:pt x="99749" y="74278"/>
                  <a:pt x="92189" y="80851"/>
                </a:cubicBezTo>
                <a:cubicBezTo>
                  <a:pt x="84630" y="87424"/>
                  <a:pt x="79372" y="95805"/>
                  <a:pt x="76414" y="105994"/>
                </a:cubicBezTo>
                <a:lnTo>
                  <a:pt x="13804" y="105994"/>
                </a:lnTo>
                <a:cubicBezTo>
                  <a:pt x="17090" y="77400"/>
                  <a:pt x="26128" y="54229"/>
                  <a:pt x="40918" y="36482"/>
                </a:cubicBezTo>
                <a:cubicBezTo>
                  <a:pt x="61953" y="12161"/>
                  <a:pt x="88246" y="0"/>
                  <a:pt x="119797" y="0"/>
                </a:cubicBezTo>
                <a:close/>
              </a:path>
            </a:pathLst>
          </a:custGeom>
          <a:gradFill flip="none" rotWithShape="1">
            <a:gsLst>
              <a:gs pos="50000">
                <a:srgbClr val="7D818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1E222C">
                  <a:alpha val="7000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>
              <a:defRPr sz="4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1" name="任意多边形 20"/>
          <p:cNvSpPr/>
          <p:nvPr/>
        </p:nvSpPr>
        <p:spPr>
          <a:xfrm>
            <a:off x="6200454" y="1210310"/>
            <a:ext cx="778831" cy="521607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2970" h="1003300">
                <a:moveTo>
                  <a:pt x="220031" y="1003300"/>
                </a:moveTo>
                <a:cubicBezTo>
                  <a:pt x="63397" y="999066"/>
                  <a:pt x="-93236" y="994833"/>
                  <a:pt x="67631" y="863600"/>
                </a:cubicBezTo>
                <a:cubicBezTo>
                  <a:pt x="228498" y="732367"/>
                  <a:pt x="1032831" y="359833"/>
                  <a:pt x="1185231" y="215900"/>
                </a:cubicBezTo>
                <a:cubicBezTo>
                  <a:pt x="1337631" y="71967"/>
                  <a:pt x="1159831" y="35983"/>
                  <a:pt x="9820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6126479" y="1920240"/>
            <a:ext cx="922021" cy="931222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2970" h="1003300">
                <a:moveTo>
                  <a:pt x="220031" y="1003300"/>
                </a:moveTo>
                <a:cubicBezTo>
                  <a:pt x="63397" y="999066"/>
                  <a:pt x="-93236" y="994833"/>
                  <a:pt x="67631" y="863600"/>
                </a:cubicBezTo>
                <a:cubicBezTo>
                  <a:pt x="228498" y="732367"/>
                  <a:pt x="1032831" y="359833"/>
                  <a:pt x="1185231" y="215900"/>
                </a:cubicBezTo>
                <a:cubicBezTo>
                  <a:pt x="1337631" y="71967"/>
                  <a:pt x="1159831" y="35983"/>
                  <a:pt x="982031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/>
        </p:nvSpPr>
        <p:spPr>
          <a:xfrm>
            <a:off x="4927046" y="479476"/>
            <a:ext cx="1605605" cy="940505"/>
          </a:xfrm>
          <a:custGeom>
            <a:avLst/>
            <a:gdLst>
              <a:gd name="connsiteX0" fmla="*/ 220031 w 1242970"/>
              <a:gd name="connsiteY0" fmla="*/ 1003300 h 1003300"/>
              <a:gd name="connsiteX1" fmla="*/ 67631 w 1242970"/>
              <a:gd name="connsiteY1" fmla="*/ 863600 h 1003300"/>
              <a:gd name="connsiteX2" fmla="*/ 1185231 w 1242970"/>
              <a:gd name="connsiteY2" fmla="*/ 215900 h 1003300"/>
              <a:gd name="connsiteX3" fmla="*/ 982031 w 1242970"/>
              <a:gd name="connsiteY3" fmla="*/ 0 h 1003300"/>
              <a:gd name="connsiteX0-1" fmla="*/ 220031 w 1185231"/>
              <a:gd name="connsiteY0-2" fmla="*/ 787400 h 787400"/>
              <a:gd name="connsiteX1-3" fmla="*/ 67631 w 1185231"/>
              <a:gd name="connsiteY1-4" fmla="*/ 647700 h 787400"/>
              <a:gd name="connsiteX2-5" fmla="*/ 1185231 w 1185231"/>
              <a:gd name="connsiteY2-6" fmla="*/ 0 h 787400"/>
              <a:gd name="connsiteX0-7" fmla="*/ 217370 w 1146302"/>
              <a:gd name="connsiteY0-8" fmla="*/ 869598 h 869598"/>
              <a:gd name="connsiteX1-9" fmla="*/ 64970 w 1146302"/>
              <a:gd name="connsiteY1-10" fmla="*/ 729898 h 869598"/>
              <a:gd name="connsiteX2-11" fmla="*/ 1146302 w 1146302"/>
              <a:gd name="connsiteY2-12" fmla="*/ 0 h 869598"/>
              <a:gd name="connsiteX0-13" fmla="*/ 217370 w 1146302"/>
              <a:gd name="connsiteY0-14" fmla="*/ 869598 h 869598"/>
              <a:gd name="connsiteX1-15" fmla="*/ 64970 w 1146302"/>
              <a:gd name="connsiteY1-16" fmla="*/ 729898 h 869598"/>
              <a:gd name="connsiteX2-17" fmla="*/ 1146302 w 1146302"/>
              <a:gd name="connsiteY2-18" fmla="*/ 0 h 869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146302" h="869598">
                <a:moveTo>
                  <a:pt x="217370" y="869598"/>
                </a:moveTo>
                <a:cubicBezTo>
                  <a:pt x="60736" y="865364"/>
                  <a:pt x="-89852" y="874831"/>
                  <a:pt x="64970" y="729898"/>
                </a:cubicBezTo>
                <a:cubicBezTo>
                  <a:pt x="219792" y="584965"/>
                  <a:pt x="857897" y="55864"/>
                  <a:pt x="1146302" y="0"/>
                </a:cubicBezTo>
              </a:path>
            </a:pathLst>
          </a:custGeom>
          <a:noFill/>
          <a:ln>
            <a:gradFill>
              <a:gsLst>
                <a:gs pos="100000">
                  <a:srgbClr val="A2ADC2"/>
                </a:gs>
                <a:gs pos="1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5022641" y="3328986"/>
            <a:ext cx="2222269" cy="859745"/>
          </a:xfrm>
          <a:custGeom>
            <a:avLst/>
            <a:gdLst>
              <a:gd name="connsiteX0" fmla="*/ 84846 w 1483884"/>
              <a:gd name="connsiteY0" fmla="*/ 3556000 h 3556000"/>
              <a:gd name="connsiteX1" fmla="*/ 1439513 w 1483884"/>
              <a:gd name="connsiteY1" fmla="*/ 2878666 h 3556000"/>
              <a:gd name="connsiteX2" fmla="*/ 1050046 w 1483884"/>
              <a:gd name="connsiteY2" fmla="*/ 1761066 h 3556000"/>
              <a:gd name="connsiteX3" fmla="*/ 179 w 1483884"/>
              <a:gd name="connsiteY3" fmla="*/ 846666 h 3556000"/>
              <a:gd name="connsiteX4" fmla="*/ 1134713 w 1483884"/>
              <a:gd name="connsiteY4" fmla="*/ 0 h 3556000"/>
              <a:gd name="connsiteX0-1" fmla="*/ 84667 w 1439524"/>
              <a:gd name="connsiteY0-2" fmla="*/ 3556000 h 3556000"/>
              <a:gd name="connsiteX1-3" fmla="*/ 1439334 w 1439524"/>
              <a:gd name="connsiteY1-4" fmla="*/ 2878666 h 3556000"/>
              <a:gd name="connsiteX2-5" fmla="*/ 0 w 1439524"/>
              <a:gd name="connsiteY2-6" fmla="*/ 846666 h 3556000"/>
              <a:gd name="connsiteX3-7" fmla="*/ 1134534 w 1439524"/>
              <a:gd name="connsiteY3-8" fmla="*/ 0 h 3556000"/>
              <a:gd name="connsiteX0-9" fmla="*/ 87800 w 1455354"/>
              <a:gd name="connsiteY0-10" fmla="*/ 3556000 h 3556000"/>
              <a:gd name="connsiteX1-11" fmla="*/ 1455167 w 1455354"/>
              <a:gd name="connsiteY1-12" fmla="*/ 2383366 h 3556000"/>
              <a:gd name="connsiteX2-13" fmla="*/ 3133 w 1455354"/>
              <a:gd name="connsiteY2-14" fmla="*/ 846666 h 3556000"/>
              <a:gd name="connsiteX3-15" fmla="*/ 1137667 w 1455354"/>
              <a:gd name="connsiteY3-16" fmla="*/ 0 h 3556000"/>
              <a:gd name="connsiteX0-17" fmla="*/ 87800 w 1455354"/>
              <a:gd name="connsiteY0-18" fmla="*/ 3556000 h 3556000"/>
              <a:gd name="connsiteX1-19" fmla="*/ 1455167 w 1455354"/>
              <a:gd name="connsiteY1-20" fmla="*/ 2383366 h 3556000"/>
              <a:gd name="connsiteX2-21" fmla="*/ 3133 w 1455354"/>
              <a:gd name="connsiteY2-22" fmla="*/ 846666 h 3556000"/>
              <a:gd name="connsiteX3-23" fmla="*/ 1137667 w 1455354"/>
              <a:gd name="connsiteY3-24" fmla="*/ 0 h 3556000"/>
              <a:gd name="connsiteX0-25" fmla="*/ 87800 w 1455354"/>
              <a:gd name="connsiteY0-26" fmla="*/ 3556000 h 3556000"/>
              <a:gd name="connsiteX1-27" fmla="*/ 1455167 w 1455354"/>
              <a:gd name="connsiteY1-28" fmla="*/ 2383366 h 3556000"/>
              <a:gd name="connsiteX2-29" fmla="*/ 3133 w 1455354"/>
              <a:gd name="connsiteY2-30" fmla="*/ 1100666 h 3556000"/>
              <a:gd name="connsiteX3-31" fmla="*/ 1137667 w 1455354"/>
              <a:gd name="connsiteY3-32" fmla="*/ 0 h 3556000"/>
              <a:gd name="connsiteX0-33" fmla="*/ 85316 w 1452870"/>
              <a:gd name="connsiteY0-34" fmla="*/ 3556000 h 3556000"/>
              <a:gd name="connsiteX1-35" fmla="*/ 1452683 w 1452870"/>
              <a:gd name="connsiteY1-36" fmla="*/ 2383366 h 3556000"/>
              <a:gd name="connsiteX2-37" fmla="*/ 649 w 1452870"/>
              <a:gd name="connsiteY2-38" fmla="*/ 1100666 h 3556000"/>
              <a:gd name="connsiteX3-39" fmla="*/ 1135183 w 1452870"/>
              <a:gd name="connsiteY3-40" fmla="*/ 0 h 3556000"/>
              <a:gd name="connsiteX0-41" fmla="*/ 92239 w 1459793"/>
              <a:gd name="connsiteY0-42" fmla="*/ 3581400 h 3581400"/>
              <a:gd name="connsiteX1-43" fmla="*/ 1459606 w 1459793"/>
              <a:gd name="connsiteY1-44" fmla="*/ 2408766 h 3581400"/>
              <a:gd name="connsiteX2-45" fmla="*/ 7572 w 1459793"/>
              <a:gd name="connsiteY2-46" fmla="*/ 1126066 h 3581400"/>
              <a:gd name="connsiteX3-47" fmla="*/ 1002406 w 1459793"/>
              <a:gd name="connsiteY3-48" fmla="*/ 0 h 3581400"/>
              <a:gd name="connsiteX0-49" fmla="*/ 84667 w 1452221"/>
              <a:gd name="connsiteY0-50" fmla="*/ 2455334 h 2455334"/>
              <a:gd name="connsiteX1-51" fmla="*/ 1452034 w 1452221"/>
              <a:gd name="connsiteY1-52" fmla="*/ 1282700 h 2455334"/>
              <a:gd name="connsiteX2-53" fmla="*/ 0 w 1452221"/>
              <a:gd name="connsiteY2-54" fmla="*/ 0 h 2455334"/>
              <a:gd name="connsiteX0-55" fmla="*/ 84667 w 1493480"/>
              <a:gd name="connsiteY0-56" fmla="*/ 2455334 h 2455334"/>
              <a:gd name="connsiteX1-57" fmla="*/ 1452034 w 1493480"/>
              <a:gd name="connsiteY1-58" fmla="*/ 1282700 h 2455334"/>
              <a:gd name="connsiteX2-59" fmla="*/ 1037168 w 1493480"/>
              <a:gd name="connsiteY2-60" fmla="*/ 821267 h 2455334"/>
              <a:gd name="connsiteX3-61" fmla="*/ 0 w 1493480"/>
              <a:gd name="connsiteY3-62" fmla="*/ 0 h 2455334"/>
              <a:gd name="connsiteX0-63" fmla="*/ 84667 w 1453230"/>
              <a:gd name="connsiteY0-64" fmla="*/ 2455334 h 2455334"/>
              <a:gd name="connsiteX1-65" fmla="*/ 1452034 w 1453230"/>
              <a:gd name="connsiteY1-66" fmla="*/ 1282700 h 2455334"/>
              <a:gd name="connsiteX2-67" fmla="*/ 1037168 w 1453230"/>
              <a:gd name="connsiteY2-68" fmla="*/ 821267 h 2455334"/>
              <a:gd name="connsiteX3-69" fmla="*/ 0 w 1453230"/>
              <a:gd name="connsiteY3-70" fmla="*/ 0 h 2455334"/>
              <a:gd name="connsiteX0-71" fmla="*/ 84667 w 1501108"/>
              <a:gd name="connsiteY0-72" fmla="*/ 2455334 h 2455334"/>
              <a:gd name="connsiteX1-73" fmla="*/ 1452034 w 1501108"/>
              <a:gd name="connsiteY1-74" fmla="*/ 1282700 h 2455334"/>
              <a:gd name="connsiteX2-75" fmla="*/ 1084793 w 1501108"/>
              <a:gd name="connsiteY2-76" fmla="*/ 854605 h 2455334"/>
              <a:gd name="connsiteX3-77" fmla="*/ 0 w 1501108"/>
              <a:gd name="connsiteY3-78" fmla="*/ 0 h 2455334"/>
              <a:gd name="connsiteX0-79" fmla="*/ 84667 w 1453713"/>
              <a:gd name="connsiteY0-80" fmla="*/ 2455334 h 2455334"/>
              <a:gd name="connsiteX1-81" fmla="*/ 1452034 w 1453713"/>
              <a:gd name="connsiteY1-82" fmla="*/ 1282700 h 2455334"/>
              <a:gd name="connsiteX2-83" fmla="*/ 1084793 w 1453713"/>
              <a:gd name="connsiteY2-84" fmla="*/ 854605 h 2455334"/>
              <a:gd name="connsiteX3-85" fmla="*/ 0 w 1453713"/>
              <a:gd name="connsiteY3-86" fmla="*/ 0 h 2455334"/>
              <a:gd name="connsiteX0-87" fmla="*/ 84667 w 1453713"/>
              <a:gd name="connsiteY0-88" fmla="*/ 2455334 h 2455334"/>
              <a:gd name="connsiteX1-89" fmla="*/ 1452034 w 1453713"/>
              <a:gd name="connsiteY1-90" fmla="*/ 1282700 h 2455334"/>
              <a:gd name="connsiteX2-91" fmla="*/ 1084793 w 1453713"/>
              <a:gd name="connsiteY2-92" fmla="*/ 854605 h 2455334"/>
              <a:gd name="connsiteX3-93" fmla="*/ 0 w 1453713"/>
              <a:gd name="connsiteY3-94" fmla="*/ 0 h 2455334"/>
              <a:gd name="connsiteX0-95" fmla="*/ 84667 w 1452967"/>
              <a:gd name="connsiteY0-96" fmla="*/ 2455334 h 2455334"/>
              <a:gd name="connsiteX1-97" fmla="*/ 1452034 w 1452967"/>
              <a:gd name="connsiteY1-98" fmla="*/ 1282700 h 2455334"/>
              <a:gd name="connsiteX2-99" fmla="*/ 1084793 w 1452967"/>
              <a:gd name="connsiteY2-100" fmla="*/ 854605 h 2455334"/>
              <a:gd name="connsiteX3-101" fmla="*/ 0 w 1452967"/>
              <a:gd name="connsiteY3-102" fmla="*/ 0 h 2455334"/>
              <a:gd name="connsiteX0-103" fmla="*/ 0 w 1368300"/>
              <a:gd name="connsiteY0-104" fmla="*/ 1600729 h 1600729"/>
              <a:gd name="connsiteX1-105" fmla="*/ 1367367 w 1368300"/>
              <a:gd name="connsiteY1-106" fmla="*/ 428095 h 1600729"/>
              <a:gd name="connsiteX2-107" fmla="*/ 1000126 w 1368300"/>
              <a:gd name="connsiteY2-108" fmla="*/ 0 h 1600729"/>
              <a:gd name="connsiteX0-109" fmla="*/ 0 w 1368300"/>
              <a:gd name="connsiteY0-110" fmla="*/ 1600729 h 1600729"/>
              <a:gd name="connsiteX1-111" fmla="*/ 1367367 w 1368300"/>
              <a:gd name="connsiteY1-112" fmla="*/ 428095 h 1600729"/>
              <a:gd name="connsiteX2-113" fmla="*/ 1000126 w 1368300"/>
              <a:gd name="connsiteY2-114" fmla="*/ 0 h 1600729"/>
              <a:gd name="connsiteX0-115" fmla="*/ 0 w 1368364"/>
              <a:gd name="connsiteY0-116" fmla="*/ 1600729 h 1600729"/>
              <a:gd name="connsiteX1-117" fmla="*/ 1367367 w 1368364"/>
              <a:gd name="connsiteY1-118" fmla="*/ 428095 h 1600729"/>
              <a:gd name="connsiteX2-119" fmla="*/ 1000126 w 1368364"/>
              <a:gd name="connsiteY2-120" fmla="*/ 0 h 1600729"/>
              <a:gd name="connsiteX0-121" fmla="*/ 0 w 1367807"/>
              <a:gd name="connsiteY0-122" fmla="*/ 1600729 h 1600729"/>
              <a:gd name="connsiteX1-123" fmla="*/ 1367367 w 1367807"/>
              <a:gd name="connsiteY1-124" fmla="*/ 428095 h 1600729"/>
              <a:gd name="connsiteX2-125" fmla="*/ 1000126 w 1367807"/>
              <a:gd name="connsiteY2-126" fmla="*/ 0 h 1600729"/>
              <a:gd name="connsiteX0-127" fmla="*/ 0 w 1367807"/>
              <a:gd name="connsiteY0-128" fmla="*/ 1600729 h 1600729"/>
              <a:gd name="connsiteX1-129" fmla="*/ 1367367 w 1367807"/>
              <a:gd name="connsiteY1-130" fmla="*/ 428095 h 1600729"/>
              <a:gd name="connsiteX2-131" fmla="*/ 1000126 w 1367807"/>
              <a:gd name="connsiteY2-132" fmla="*/ 0 h 1600729"/>
              <a:gd name="connsiteX0-133" fmla="*/ 0 w 1101734"/>
              <a:gd name="connsiteY0-134" fmla="*/ 1600729 h 1600729"/>
              <a:gd name="connsiteX1-135" fmla="*/ 1099104 w 1101734"/>
              <a:gd name="connsiteY1-136" fmla="*/ 448598 h 1600729"/>
              <a:gd name="connsiteX2-137" fmla="*/ 1000126 w 1101734"/>
              <a:gd name="connsiteY2-138" fmla="*/ 0 h 1600729"/>
              <a:gd name="connsiteX0-139" fmla="*/ 0 w 1101903"/>
              <a:gd name="connsiteY0-140" fmla="*/ 1600729 h 1600729"/>
              <a:gd name="connsiteX1-141" fmla="*/ 1099104 w 1101903"/>
              <a:gd name="connsiteY1-142" fmla="*/ 448598 h 1600729"/>
              <a:gd name="connsiteX2-143" fmla="*/ 1000126 w 1101903"/>
              <a:gd name="connsiteY2-144" fmla="*/ 0 h 1600729"/>
              <a:gd name="connsiteX0-145" fmla="*/ 0 w 1100684"/>
              <a:gd name="connsiteY0-146" fmla="*/ 1600729 h 1600729"/>
              <a:gd name="connsiteX1-147" fmla="*/ 1097507 w 1100684"/>
              <a:gd name="connsiteY1-148" fmla="*/ 289697 h 1600729"/>
              <a:gd name="connsiteX2-149" fmla="*/ 1000126 w 1100684"/>
              <a:gd name="connsiteY2-150" fmla="*/ 0 h 1600729"/>
              <a:gd name="connsiteX0-151" fmla="*/ 0 w 1195305"/>
              <a:gd name="connsiteY0-152" fmla="*/ 1380318 h 1380318"/>
              <a:gd name="connsiteX1-153" fmla="*/ 1116669 w 1195305"/>
              <a:gd name="connsiteY1-154" fmla="*/ 289697 h 1380318"/>
              <a:gd name="connsiteX2-155" fmla="*/ 1019288 w 1195305"/>
              <a:gd name="connsiteY2-156" fmla="*/ 0 h 1380318"/>
              <a:gd name="connsiteX0-157" fmla="*/ 0 w 1117417"/>
              <a:gd name="connsiteY0-158" fmla="*/ 1380318 h 1380318"/>
              <a:gd name="connsiteX1-159" fmla="*/ 1116669 w 1117417"/>
              <a:gd name="connsiteY1-160" fmla="*/ 289697 h 1380318"/>
              <a:gd name="connsiteX2-161" fmla="*/ 1019288 w 1117417"/>
              <a:gd name="connsiteY2-162" fmla="*/ 0 h 1380318"/>
              <a:gd name="connsiteX0-163" fmla="*/ 0 w 1117417"/>
              <a:gd name="connsiteY0-164" fmla="*/ 1380318 h 1380318"/>
              <a:gd name="connsiteX1-165" fmla="*/ 1116669 w 1117417"/>
              <a:gd name="connsiteY1-166" fmla="*/ 289697 h 1380318"/>
              <a:gd name="connsiteX2-167" fmla="*/ 1019288 w 1117417"/>
              <a:gd name="connsiteY2-168" fmla="*/ 0 h 1380318"/>
              <a:gd name="connsiteX0-169" fmla="*/ 0 w 1117417"/>
              <a:gd name="connsiteY0-170" fmla="*/ 1380318 h 1380318"/>
              <a:gd name="connsiteX1-171" fmla="*/ 1116669 w 1117417"/>
              <a:gd name="connsiteY1-172" fmla="*/ 289697 h 1380318"/>
              <a:gd name="connsiteX2-173" fmla="*/ 1019288 w 1117417"/>
              <a:gd name="connsiteY2-174" fmla="*/ 0 h 1380318"/>
              <a:gd name="connsiteX0-175" fmla="*/ 0 w 1116935"/>
              <a:gd name="connsiteY0-176" fmla="*/ 1380318 h 1380318"/>
              <a:gd name="connsiteX1-177" fmla="*/ 1116669 w 1116935"/>
              <a:gd name="connsiteY1-178" fmla="*/ 289697 h 1380318"/>
              <a:gd name="connsiteX2-179" fmla="*/ 1019288 w 1116935"/>
              <a:gd name="connsiteY2-180" fmla="*/ 0 h 1380318"/>
              <a:gd name="connsiteX0-181" fmla="*/ 0 w 1116677"/>
              <a:gd name="connsiteY0-182" fmla="*/ 1380318 h 1380318"/>
              <a:gd name="connsiteX1-183" fmla="*/ 1116669 w 1116677"/>
              <a:gd name="connsiteY1-184" fmla="*/ 289697 h 1380318"/>
              <a:gd name="connsiteX2-185" fmla="*/ 1019288 w 1116677"/>
              <a:gd name="connsiteY2-186" fmla="*/ 0 h 1380318"/>
              <a:gd name="connsiteX0-187" fmla="*/ 0 w 1187473"/>
              <a:gd name="connsiteY0-188" fmla="*/ 1388008 h 1388008"/>
              <a:gd name="connsiteX1-189" fmla="*/ 1116669 w 1187473"/>
              <a:gd name="connsiteY1-190" fmla="*/ 297387 h 1388008"/>
              <a:gd name="connsiteX2-191" fmla="*/ 1036055 w 1187473"/>
              <a:gd name="connsiteY2-192" fmla="*/ 0 h 1388008"/>
              <a:gd name="connsiteX0-193" fmla="*/ 0 w 1116744"/>
              <a:gd name="connsiteY0-194" fmla="*/ 1388008 h 1388008"/>
              <a:gd name="connsiteX1-195" fmla="*/ 1116669 w 1116744"/>
              <a:gd name="connsiteY1-196" fmla="*/ 297387 h 1388008"/>
              <a:gd name="connsiteX2-197" fmla="*/ 1036055 w 1116744"/>
              <a:gd name="connsiteY2-198" fmla="*/ 0 h 1388008"/>
              <a:gd name="connsiteX0-199" fmla="*/ 0 w 1117645"/>
              <a:gd name="connsiteY0-200" fmla="*/ 1388008 h 1388008"/>
              <a:gd name="connsiteX1-201" fmla="*/ 1116669 w 1117645"/>
              <a:gd name="connsiteY1-202" fmla="*/ 297387 h 1388008"/>
              <a:gd name="connsiteX2-203" fmla="*/ 1036055 w 1117645"/>
              <a:gd name="connsiteY2-204" fmla="*/ 0 h 13880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117645" h="1388008">
                <a:moveTo>
                  <a:pt x="0" y="1388008"/>
                </a:moveTo>
                <a:cubicBezTo>
                  <a:pt x="1122680" y="856019"/>
                  <a:pt x="1110460" y="424923"/>
                  <a:pt x="1116669" y="297387"/>
                </a:cubicBezTo>
                <a:cubicBezTo>
                  <a:pt x="1122878" y="169851"/>
                  <a:pt x="1099890" y="34300"/>
                  <a:pt x="1036055" y="0"/>
                </a:cubicBezTo>
              </a:path>
            </a:pathLst>
          </a:custGeom>
          <a:noFill/>
          <a:ln>
            <a:gradFill>
              <a:gsLst>
                <a:gs pos="28000">
                  <a:srgbClr val="A2ADC2"/>
                </a:gs>
                <a:gs pos="0">
                  <a:schemeClr val="accent5">
                    <a:lumMod val="60000"/>
                    <a:lumOff val="40000"/>
                  </a:schemeClr>
                </a:gs>
                <a:gs pos="96000">
                  <a:srgbClr val="222832">
                    <a:alpha val="0"/>
                  </a:srgbClr>
                </a:gs>
              </a:gsLst>
              <a:lin ang="5400000" scaled="1"/>
            </a:gradFill>
          </a:ln>
          <a:effectLst>
            <a:glow rad="25400">
              <a:srgbClr val="B7DDFF">
                <a:alpha val="13725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241322" y="4598682"/>
            <a:ext cx="770935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400">
                <a:gradFill>
                  <a:gsLst>
                    <a:gs pos="100000">
                      <a:srgbClr val="7D8188"/>
                    </a:gs>
                    <a:gs pos="0">
                      <a:schemeClr val="accent1">
                        <a:lumMod val="5000"/>
                        <a:lumOff val="95000"/>
                      </a:schemeClr>
                    </a:gs>
                  </a:gsLst>
                  <a:lin ang="5400000" scaled="1"/>
                </a:gra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sz="5400" dirty="0"/>
              <a:t>前端分享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953756" y="5973020"/>
            <a:ext cx="2198350" cy="564305"/>
            <a:chOff x="4877556" y="5973020"/>
            <a:chExt cx="2198350" cy="564305"/>
          </a:xfrm>
        </p:grpSpPr>
        <p:sp>
          <p:nvSpPr>
            <p:cNvPr id="100" name="L 形 99"/>
            <p:cNvSpPr/>
            <p:nvPr/>
          </p:nvSpPr>
          <p:spPr>
            <a:xfrm>
              <a:off x="4877556" y="6355291"/>
              <a:ext cx="182034" cy="182034"/>
            </a:xfrm>
            <a:prstGeom prst="corner">
              <a:avLst>
                <a:gd name="adj1" fmla="val 10156"/>
                <a:gd name="adj2" fmla="val 1093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L 形 100"/>
            <p:cNvSpPr/>
            <p:nvPr/>
          </p:nvSpPr>
          <p:spPr>
            <a:xfrm rot="10800000">
              <a:off x="6886878" y="6088591"/>
              <a:ext cx="182034" cy="182034"/>
            </a:xfrm>
            <a:prstGeom prst="corner">
              <a:avLst>
                <a:gd name="adj1" fmla="val 10156"/>
                <a:gd name="adj2" fmla="val 1093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4979136" y="5973020"/>
              <a:ext cx="209677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>
                  <a:solidFill>
                    <a:schemeClr val="bg1"/>
                  </a:solidFill>
                </a:rPr>
                <a:t>presentation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-355600" y="1591735"/>
            <a:ext cx="12937068" cy="1219198"/>
            <a:chOff x="-355600" y="897467"/>
            <a:chExt cx="12937068" cy="2607734"/>
          </a:xfrm>
        </p:grpSpPr>
        <p:sp>
          <p:nvSpPr>
            <p:cNvPr id="38" name="任意多边形 37"/>
            <p:cNvSpPr/>
            <p:nvPr/>
          </p:nvSpPr>
          <p:spPr>
            <a:xfrm>
              <a:off x="-355600" y="897467"/>
              <a:ext cx="4385733" cy="2607734"/>
            </a:xfrm>
            <a:custGeom>
              <a:avLst/>
              <a:gdLst>
                <a:gd name="connsiteX0" fmla="*/ 0 w 4385733"/>
                <a:gd name="connsiteY0" fmla="*/ 1303867 h 2607734"/>
                <a:gd name="connsiteX1" fmla="*/ 1134533 w 4385733"/>
                <a:gd name="connsiteY1" fmla="*/ 1303867 h 2607734"/>
                <a:gd name="connsiteX2" fmla="*/ 1354667 w 4385733"/>
                <a:gd name="connsiteY2" fmla="*/ 355600 h 2607734"/>
                <a:gd name="connsiteX3" fmla="*/ 1862667 w 4385733"/>
                <a:gd name="connsiteY3" fmla="*/ 2032000 h 2607734"/>
                <a:gd name="connsiteX4" fmla="*/ 2235200 w 4385733"/>
                <a:gd name="connsiteY4" fmla="*/ 846667 h 2607734"/>
                <a:gd name="connsiteX5" fmla="*/ 2336800 w 4385733"/>
                <a:gd name="connsiteY5" fmla="*/ 1371600 h 2607734"/>
                <a:gd name="connsiteX6" fmla="*/ 2997200 w 4385733"/>
                <a:gd name="connsiteY6" fmla="*/ 1371600 h 2607734"/>
                <a:gd name="connsiteX7" fmla="*/ 3318933 w 4385733"/>
                <a:gd name="connsiteY7" fmla="*/ 0 h 2607734"/>
                <a:gd name="connsiteX8" fmla="*/ 3623733 w 4385733"/>
                <a:gd name="connsiteY8" fmla="*/ 2607734 h 2607734"/>
                <a:gd name="connsiteX9" fmla="*/ 3911600 w 4385733"/>
                <a:gd name="connsiteY9" fmla="*/ 1303867 h 2607734"/>
                <a:gd name="connsiteX10" fmla="*/ 4385733 w 4385733"/>
                <a:gd name="connsiteY10" fmla="*/ 1303867 h 260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85733" h="2607734">
                  <a:moveTo>
                    <a:pt x="0" y="1303867"/>
                  </a:moveTo>
                  <a:lnTo>
                    <a:pt x="1134533" y="1303867"/>
                  </a:lnTo>
                  <a:lnTo>
                    <a:pt x="1354667" y="355600"/>
                  </a:lnTo>
                  <a:lnTo>
                    <a:pt x="1862667" y="2032000"/>
                  </a:lnTo>
                  <a:lnTo>
                    <a:pt x="2235200" y="846667"/>
                  </a:lnTo>
                  <a:lnTo>
                    <a:pt x="2336800" y="1371600"/>
                  </a:lnTo>
                  <a:lnTo>
                    <a:pt x="2997200" y="1371600"/>
                  </a:lnTo>
                  <a:lnTo>
                    <a:pt x="3318933" y="0"/>
                  </a:lnTo>
                  <a:lnTo>
                    <a:pt x="3623733" y="2607734"/>
                  </a:lnTo>
                  <a:lnTo>
                    <a:pt x="3911600" y="1303867"/>
                  </a:lnTo>
                  <a:lnTo>
                    <a:pt x="4385733" y="1303867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rgbClr val="2A313D">
                      <a:alpha val="3600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7874002" y="1151468"/>
              <a:ext cx="4707466" cy="2099733"/>
            </a:xfrm>
            <a:custGeom>
              <a:avLst/>
              <a:gdLst>
                <a:gd name="connsiteX0" fmla="*/ 0 w 4707466"/>
                <a:gd name="connsiteY0" fmla="*/ 999067 h 2099733"/>
                <a:gd name="connsiteX1" fmla="*/ 728133 w 4707466"/>
                <a:gd name="connsiteY1" fmla="*/ 999067 h 2099733"/>
                <a:gd name="connsiteX2" fmla="*/ 1083733 w 4707466"/>
                <a:gd name="connsiteY2" fmla="*/ 0 h 2099733"/>
                <a:gd name="connsiteX3" fmla="*/ 1473200 w 4707466"/>
                <a:gd name="connsiteY3" fmla="*/ 2099733 h 2099733"/>
                <a:gd name="connsiteX4" fmla="*/ 1710266 w 4707466"/>
                <a:gd name="connsiteY4" fmla="*/ 203200 h 2099733"/>
                <a:gd name="connsiteX5" fmla="*/ 1930400 w 4707466"/>
                <a:gd name="connsiteY5" fmla="*/ 1744133 h 2099733"/>
                <a:gd name="connsiteX6" fmla="*/ 2048933 w 4707466"/>
                <a:gd name="connsiteY6" fmla="*/ 829733 h 2099733"/>
                <a:gd name="connsiteX7" fmla="*/ 2861733 w 4707466"/>
                <a:gd name="connsiteY7" fmla="*/ 829733 h 2099733"/>
                <a:gd name="connsiteX8" fmla="*/ 3031066 w 4707466"/>
                <a:gd name="connsiteY8" fmla="*/ 1693333 h 2099733"/>
                <a:gd name="connsiteX9" fmla="*/ 3302000 w 4707466"/>
                <a:gd name="connsiteY9" fmla="*/ 169333 h 2099733"/>
                <a:gd name="connsiteX10" fmla="*/ 3572933 w 4707466"/>
                <a:gd name="connsiteY10" fmla="*/ 999067 h 2099733"/>
                <a:gd name="connsiteX11" fmla="*/ 4707466 w 4707466"/>
                <a:gd name="connsiteY11" fmla="*/ 999067 h 2099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07466" h="2099733">
                  <a:moveTo>
                    <a:pt x="0" y="999067"/>
                  </a:moveTo>
                  <a:lnTo>
                    <a:pt x="728133" y="999067"/>
                  </a:lnTo>
                  <a:lnTo>
                    <a:pt x="1083733" y="0"/>
                  </a:lnTo>
                  <a:lnTo>
                    <a:pt x="1473200" y="2099733"/>
                  </a:lnTo>
                  <a:lnTo>
                    <a:pt x="1710266" y="203200"/>
                  </a:lnTo>
                  <a:lnTo>
                    <a:pt x="1930400" y="1744133"/>
                  </a:lnTo>
                  <a:lnTo>
                    <a:pt x="2048933" y="829733"/>
                  </a:lnTo>
                  <a:lnTo>
                    <a:pt x="2861733" y="829733"/>
                  </a:lnTo>
                  <a:lnTo>
                    <a:pt x="3031066" y="1693333"/>
                  </a:lnTo>
                  <a:lnTo>
                    <a:pt x="3302000" y="169333"/>
                  </a:lnTo>
                  <a:lnTo>
                    <a:pt x="3572933" y="999067"/>
                  </a:lnTo>
                  <a:lnTo>
                    <a:pt x="4707466" y="999067"/>
                  </a:lnTo>
                </a:path>
              </a:pathLst>
            </a:custGeom>
            <a:noFill/>
            <a:ln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rgbClr val="2A313D">
                      <a:alpha val="36000"/>
                    </a:srgbClr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*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0.2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</p:cBhvr>
                                      <p:to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0" presetClass="entr" presetSubtype="0" repeatCount="indefinite" fill="hold" grpId="0" nodeType="withEffect">
                                  <p:stCondLst>
                                    <p:cond delay="1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*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0.2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</p:cBhvr>
                                      <p:to x="1000" y="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  <p:bldP spid="1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C30EA-1B0E-D1EE-CF2A-905D440CD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A61BE6C6-BBA7-AAE6-76AF-DF300668C5AB}"/>
              </a:ext>
            </a:extLst>
          </p:cNvPr>
          <p:cNvGrpSpPr/>
          <p:nvPr/>
        </p:nvGrpSpPr>
        <p:grpSpPr>
          <a:xfrm>
            <a:off x="192405" y="-173990"/>
            <a:ext cx="3614420" cy="1091565"/>
            <a:chOff x="-161312" y="-173889"/>
            <a:chExt cx="7229769" cy="109146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599BD3B9-7F15-A03C-F4ED-1A7101B9FB1D}"/>
                </a:ext>
              </a:extLst>
            </p:cNvPr>
            <p:cNvGrpSpPr/>
            <p:nvPr/>
          </p:nvGrpSpPr>
          <p:grpSpPr>
            <a:xfrm>
              <a:off x="-161312" y="-173889"/>
              <a:ext cx="7035484" cy="1091464"/>
              <a:chOff x="-161312" y="-173889"/>
              <a:chExt cx="7035484" cy="1091464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86A6DBA2-0246-AEC5-5197-1584E163EE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373B6364-30A7-3426-C8A6-6B461DA06A80}"/>
                  </a:ext>
                </a:extLst>
              </p:cNvPr>
              <p:cNvSpPr txBox="1"/>
              <p:nvPr/>
            </p:nvSpPr>
            <p:spPr>
              <a:xfrm>
                <a:off x="779500" y="171519"/>
                <a:ext cx="6094672" cy="5835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dist">
                  <a:defRPr sz="3200" b="1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</a:defRPr>
                </a:lvl1pPr>
              </a:lstStyle>
              <a:p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前端分享</a:t>
                </a: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5571DA61-760A-0F24-6586-67DECD6B27E8}"/>
                  </a:ext>
                </a:extLst>
              </p:cNvPr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2D43FCC0-C822-4257-1BFD-B9C7C6268DE2}"/>
                  </a:ext>
                </a:extLst>
              </p:cNvPr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D8286AB7-12CD-7976-7BBC-80B29C0C6A40}"/>
                  </a:ext>
                </a:extLst>
              </p:cNvPr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19935EB8-50F2-7772-2044-2D25355DEC20}"/>
                  </a:ext>
                </a:extLst>
              </p:cNvPr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BC4549C9-3401-3B86-33C6-0AAE8CCD9647}"/>
                  </a:ext>
                </a:extLst>
              </p:cNvPr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E290E27F-B8FF-82B6-A19D-F282858C4119}"/>
                </a:ext>
              </a:extLst>
            </p:cNvPr>
            <p:cNvCxnSpPr/>
            <p:nvPr/>
          </p:nvCxnSpPr>
          <p:spPr>
            <a:xfrm flipH="1">
              <a:off x="-22678" y="781050"/>
              <a:ext cx="7091135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FFF8D5F4-A94B-FEBB-15D0-EB50FE5923D2}"/>
              </a:ext>
            </a:extLst>
          </p:cNvPr>
          <p:cNvSpPr/>
          <p:nvPr/>
        </p:nvSpPr>
        <p:spPr>
          <a:xfrm>
            <a:off x="2800005" y="5128503"/>
            <a:ext cx="2510894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前后端交互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5BE351E-5C6E-E000-CC78-5A26F68114EB}"/>
              </a:ext>
            </a:extLst>
          </p:cNvPr>
          <p:cNvSpPr/>
          <p:nvPr/>
        </p:nvSpPr>
        <p:spPr>
          <a:xfrm>
            <a:off x="4348504" y="2139495"/>
            <a:ext cx="2262420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常见错误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626EFCE-E2BA-E4CF-57EF-ADA783527C55}"/>
              </a:ext>
            </a:extLst>
          </p:cNvPr>
          <p:cNvSpPr/>
          <p:nvPr/>
        </p:nvSpPr>
        <p:spPr>
          <a:xfrm>
            <a:off x="6759548" y="4448360"/>
            <a:ext cx="2280060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原生</a:t>
            </a:r>
            <a:r>
              <a:rPr lang="en-US" altLang="zh-CN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session</a:t>
            </a: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管理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B338CAE3-FAE3-69C0-1097-46F2B3247650}"/>
              </a:ext>
            </a:extLst>
          </p:cNvPr>
          <p:cNvCxnSpPr/>
          <p:nvPr/>
        </p:nvCxnSpPr>
        <p:spPr>
          <a:xfrm rot="608827" flipH="1">
            <a:off x="-609459" y="1808162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9A0CF18D-3157-3469-1DE9-46763EAD9734}"/>
              </a:ext>
            </a:extLst>
          </p:cNvPr>
          <p:cNvCxnSpPr/>
          <p:nvPr/>
        </p:nvCxnSpPr>
        <p:spPr>
          <a:xfrm rot="608827" flipH="1">
            <a:off x="-231062" y="1856534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2038FE0B-BBB5-2446-FADD-A8A9A7C7DF83}"/>
              </a:ext>
            </a:extLst>
          </p:cNvPr>
          <p:cNvCxnSpPr/>
          <p:nvPr/>
        </p:nvCxnSpPr>
        <p:spPr>
          <a:xfrm rot="608827" flipH="1">
            <a:off x="300121" y="1700017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0EDA8F2C-5858-57F8-9FEB-F63159B15D78}"/>
              </a:ext>
            </a:extLst>
          </p:cNvPr>
          <p:cNvCxnSpPr/>
          <p:nvPr/>
        </p:nvCxnSpPr>
        <p:spPr>
          <a:xfrm rot="608827" flipH="1">
            <a:off x="79039" y="1853976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>
            <a:extLst>
              <a:ext uri="{FF2B5EF4-FFF2-40B4-BE49-F238E27FC236}">
                <a16:creationId xmlns:a16="http://schemas.microsoft.com/office/drawing/2014/main" id="{11BCC75B-B0B3-818E-1C47-32B9BD0BD306}"/>
              </a:ext>
            </a:extLst>
          </p:cNvPr>
          <p:cNvCxnSpPr/>
          <p:nvPr/>
        </p:nvCxnSpPr>
        <p:spPr>
          <a:xfrm rot="608827" flipH="1">
            <a:off x="-276664" y="2003194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C128C748-E0E7-6B44-03F3-61BF8B0F0CA9}"/>
              </a:ext>
            </a:extLst>
          </p:cNvPr>
          <p:cNvCxnSpPr/>
          <p:nvPr/>
        </p:nvCxnSpPr>
        <p:spPr>
          <a:xfrm rot="608827" flipH="1">
            <a:off x="224403" y="1957403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>
            <a:extLst>
              <a:ext uri="{FF2B5EF4-FFF2-40B4-BE49-F238E27FC236}">
                <a16:creationId xmlns:a16="http://schemas.microsoft.com/office/drawing/2014/main" id="{4644AD15-9AC6-947E-820C-967D34437FA5}"/>
              </a:ext>
            </a:extLst>
          </p:cNvPr>
          <p:cNvCxnSpPr/>
          <p:nvPr/>
        </p:nvCxnSpPr>
        <p:spPr>
          <a:xfrm rot="608827" flipH="1">
            <a:off x="-379107" y="1926801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91FFB667-0F4A-4E07-D0F8-F41D2E6DDFD5}"/>
              </a:ext>
            </a:extLst>
          </p:cNvPr>
          <p:cNvCxnSpPr/>
          <p:nvPr/>
        </p:nvCxnSpPr>
        <p:spPr>
          <a:xfrm rot="608827" flipH="1">
            <a:off x="-139246" y="1776047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>
            <a:extLst>
              <a:ext uri="{FF2B5EF4-FFF2-40B4-BE49-F238E27FC236}">
                <a16:creationId xmlns:a16="http://schemas.microsoft.com/office/drawing/2014/main" id="{F964A5D7-2BE5-F7A3-123B-4047A3A14800}"/>
              </a:ext>
            </a:extLst>
          </p:cNvPr>
          <p:cNvCxnSpPr/>
          <p:nvPr/>
        </p:nvCxnSpPr>
        <p:spPr>
          <a:xfrm rot="608827" flipH="1">
            <a:off x="-137302" y="1873314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>
            <a:extLst>
              <a:ext uri="{FF2B5EF4-FFF2-40B4-BE49-F238E27FC236}">
                <a16:creationId xmlns:a16="http://schemas.microsoft.com/office/drawing/2014/main" id="{695F0EC0-AF71-FD17-45F6-3C50EF4666B0}"/>
              </a:ext>
            </a:extLst>
          </p:cNvPr>
          <p:cNvCxnSpPr/>
          <p:nvPr/>
        </p:nvCxnSpPr>
        <p:spPr>
          <a:xfrm rot="608827" flipH="1">
            <a:off x="-324236" y="2052737"/>
            <a:ext cx="10801350" cy="4171950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椭圆 131">
            <a:extLst>
              <a:ext uri="{FF2B5EF4-FFF2-40B4-BE49-F238E27FC236}">
                <a16:creationId xmlns:a16="http://schemas.microsoft.com/office/drawing/2014/main" id="{F518A994-4BD9-FEC9-C36C-8C8E4CB6F621}"/>
              </a:ext>
            </a:extLst>
          </p:cNvPr>
          <p:cNvSpPr/>
          <p:nvPr/>
        </p:nvSpPr>
        <p:spPr>
          <a:xfrm>
            <a:off x="1487215" y="4207716"/>
            <a:ext cx="1011984" cy="1011984"/>
          </a:xfrm>
          <a:prstGeom prst="ellipse">
            <a:avLst/>
          </a:prstGeom>
          <a:gradFill flip="none" rotWithShape="1">
            <a:gsLst>
              <a:gs pos="100000">
                <a:srgbClr val="B0D3F2"/>
              </a:gs>
              <a:gs pos="0">
                <a:srgbClr val="B0D3F2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81000" sx="102000" sy="102000" algn="ctr" rotWithShape="0">
              <a:srgbClr val="B0D3F2">
                <a:alpha val="64000"/>
              </a:srgbClr>
            </a:outerShdw>
            <a:softEdge rad="0"/>
          </a:effectLst>
          <a:scene3d>
            <a:camera prst="orthographicFront">
              <a:rot lat="3511503" lon="20434476" rev="2059562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椭圆 133">
            <a:extLst>
              <a:ext uri="{FF2B5EF4-FFF2-40B4-BE49-F238E27FC236}">
                <a16:creationId xmlns:a16="http://schemas.microsoft.com/office/drawing/2014/main" id="{FCC3DC45-FEFE-784D-DB3A-CD9D8C602E16}"/>
              </a:ext>
            </a:extLst>
          </p:cNvPr>
          <p:cNvSpPr/>
          <p:nvPr/>
        </p:nvSpPr>
        <p:spPr>
          <a:xfrm>
            <a:off x="3348714" y="3785992"/>
            <a:ext cx="1011984" cy="1011984"/>
          </a:xfrm>
          <a:prstGeom prst="ellipse">
            <a:avLst/>
          </a:prstGeom>
          <a:gradFill flip="none" rotWithShape="1">
            <a:gsLst>
              <a:gs pos="100000">
                <a:srgbClr val="B0D3F2"/>
              </a:gs>
              <a:gs pos="0">
                <a:srgbClr val="B0D3F2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81000" sx="102000" sy="102000" algn="ctr" rotWithShape="0">
              <a:srgbClr val="B0D3F2">
                <a:alpha val="64000"/>
              </a:srgbClr>
            </a:outerShdw>
            <a:softEdge rad="0"/>
          </a:effectLst>
          <a:scene3d>
            <a:camera prst="orthographicFront">
              <a:rot lat="3511503" lon="20434476" rev="2059562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5" name="椭圆 134">
            <a:extLst>
              <a:ext uri="{FF2B5EF4-FFF2-40B4-BE49-F238E27FC236}">
                <a16:creationId xmlns:a16="http://schemas.microsoft.com/office/drawing/2014/main" id="{D259CC90-851D-42EA-FF1F-8AE23C51BA43}"/>
              </a:ext>
            </a:extLst>
          </p:cNvPr>
          <p:cNvSpPr/>
          <p:nvPr/>
        </p:nvSpPr>
        <p:spPr>
          <a:xfrm>
            <a:off x="5167910" y="3417325"/>
            <a:ext cx="1011984" cy="1011984"/>
          </a:xfrm>
          <a:prstGeom prst="ellipse">
            <a:avLst/>
          </a:prstGeom>
          <a:gradFill flip="none" rotWithShape="1">
            <a:gsLst>
              <a:gs pos="100000">
                <a:srgbClr val="B0D3F2"/>
              </a:gs>
              <a:gs pos="0">
                <a:srgbClr val="B0D3F2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81000" sx="102000" sy="102000" algn="ctr" rotWithShape="0">
              <a:srgbClr val="B0D3F2">
                <a:alpha val="64000"/>
              </a:srgbClr>
            </a:outerShdw>
            <a:softEdge rad="0"/>
          </a:effectLst>
          <a:scene3d>
            <a:camera prst="orthographicFront">
              <a:rot lat="3511503" lon="20434476" rev="2059562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6" name="椭圆 135">
            <a:extLst>
              <a:ext uri="{FF2B5EF4-FFF2-40B4-BE49-F238E27FC236}">
                <a16:creationId xmlns:a16="http://schemas.microsoft.com/office/drawing/2014/main" id="{C0D76D77-61DB-FD72-B5C5-5D3689D4AF1A}"/>
              </a:ext>
            </a:extLst>
          </p:cNvPr>
          <p:cNvSpPr/>
          <p:nvPr/>
        </p:nvSpPr>
        <p:spPr>
          <a:xfrm>
            <a:off x="7186325" y="3010543"/>
            <a:ext cx="1011984" cy="1011984"/>
          </a:xfrm>
          <a:prstGeom prst="ellipse">
            <a:avLst/>
          </a:prstGeom>
          <a:gradFill flip="none" rotWithShape="1">
            <a:gsLst>
              <a:gs pos="100000">
                <a:srgbClr val="B0D3F2"/>
              </a:gs>
              <a:gs pos="0">
                <a:srgbClr val="B0D3F2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81000" sx="102000" sy="102000" algn="ctr" rotWithShape="0">
              <a:srgbClr val="B0D3F2">
                <a:alpha val="64000"/>
              </a:srgbClr>
            </a:outerShdw>
            <a:softEdge rad="0"/>
          </a:effectLst>
          <a:scene3d>
            <a:camera prst="orthographicFront">
              <a:rot lat="3511503" lon="20434476" rev="2059562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7" name="直接连接符 136">
            <a:extLst>
              <a:ext uri="{FF2B5EF4-FFF2-40B4-BE49-F238E27FC236}">
                <a16:creationId xmlns:a16="http://schemas.microsoft.com/office/drawing/2014/main" id="{AB95E052-6D6F-E106-9D0D-4C6A872B5027}"/>
              </a:ext>
            </a:extLst>
          </p:cNvPr>
          <p:cNvCxnSpPr/>
          <p:nvPr/>
        </p:nvCxnSpPr>
        <p:spPr>
          <a:xfrm flipV="1">
            <a:off x="3929549" y="4235143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>
            <a:extLst>
              <a:ext uri="{FF2B5EF4-FFF2-40B4-BE49-F238E27FC236}">
                <a16:creationId xmlns:a16="http://schemas.microsoft.com/office/drawing/2014/main" id="{E702E2CC-CA2D-F0EE-10C2-96409100D462}"/>
              </a:ext>
            </a:extLst>
          </p:cNvPr>
          <p:cNvCxnSpPr/>
          <p:nvPr/>
        </p:nvCxnSpPr>
        <p:spPr>
          <a:xfrm flipV="1">
            <a:off x="7847949" y="3529502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23E87B8-EF76-1E46-0E7A-954C68EC5B0F}"/>
              </a:ext>
            </a:extLst>
          </p:cNvPr>
          <p:cNvCxnSpPr/>
          <p:nvPr/>
        </p:nvCxnSpPr>
        <p:spPr>
          <a:xfrm flipV="1">
            <a:off x="5479154" y="2970078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>
            <a:extLst>
              <a:ext uri="{FF2B5EF4-FFF2-40B4-BE49-F238E27FC236}">
                <a16:creationId xmlns:a16="http://schemas.microsoft.com/office/drawing/2014/main" id="{292A063F-5953-10E9-2B70-FA6A1F100B7E}"/>
              </a:ext>
            </a:extLst>
          </p:cNvPr>
          <p:cNvCxnSpPr/>
          <p:nvPr/>
        </p:nvCxnSpPr>
        <p:spPr>
          <a:xfrm flipV="1">
            <a:off x="1973042" y="3906809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4548A7C6-1AD1-84A6-3831-E6A28B67BAA9}"/>
              </a:ext>
            </a:extLst>
          </p:cNvPr>
          <p:cNvSpPr/>
          <p:nvPr/>
        </p:nvSpPr>
        <p:spPr>
          <a:xfrm>
            <a:off x="845155" y="2818884"/>
            <a:ext cx="2510894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页面结构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C6B3A4B8-5BA6-B4CA-3A84-07238A75A273}"/>
              </a:ext>
            </a:extLst>
          </p:cNvPr>
          <p:cNvSpPr/>
          <p:nvPr/>
        </p:nvSpPr>
        <p:spPr>
          <a:xfrm>
            <a:off x="9061596" y="2592952"/>
            <a:ext cx="1011984" cy="1011984"/>
          </a:xfrm>
          <a:prstGeom prst="ellipse">
            <a:avLst/>
          </a:prstGeom>
          <a:gradFill flip="none" rotWithShape="1">
            <a:gsLst>
              <a:gs pos="100000">
                <a:srgbClr val="B0D3F2"/>
              </a:gs>
              <a:gs pos="0">
                <a:srgbClr val="B0D3F2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81000" sx="102000" sy="102000" algn="ctr" rotWithShape="0">
              <a:srgbClr val="B0D3F2">
                <a:alpha val="64000"/>
              </a:srgbClr>
            </a:outerShdw>
            <a:softEdge rad="0"/>
          </a:effectLst>
          <a:scene3d>
            <a:camera prst="orthographicFront">
              <a:rot lat="3511503" lon="20434476" rev="2059562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A5827353-4A66-6547-1235-BA5777BA29F4}"/>
              </a:ext>
            </a:extLst>
          </p:cNvPr>
          <p:cNvCxnSpPr/>
          <p:nvPr/>
        </p:nvCxnSpPr>
        <p:spPr>
          <a:xfrm flipV="1">
            <a:off x="9549829" y="2030202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083770F-87B2-33EE-D389-A1E80FCF1FA5}"/>
              </a:ext>
            </a:extLst>
          </p:cNvPr>
          <p:cNvCxnSpPr/>
          <p:nvPr/>
        </p:nvCxnSpPr>
        <p:spPr>
          <a:xfrm flipV="1">
            <a:off x="9547325" y="1969953"/>
            <a:ext cx="560" cy="815431"/>
          </a:xfrm>
          <a:prstGeom prst="line">
            <a:avLst/>
          </a:prstGeom>
          <a:ln>
            <a:gradFill flip="none" rotWithShape="1">
              <a:gsLst>
                <a:gs pos="4000">
                  <a:schemeClr val="bg1">
                    <a:lumMod val="95000"/>
                  </a:schemeClr>
                </a:gs>
                <a:gs pos="100000">
                  <a:srgbClr val="222730">
                    <a:alpha val="0"/>
                  </a:srgb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C0957E56-0D45-7B2D-8A28-1B8CF40FB7B6}"/>
              </a:ext>
            </a:extLst>
          </p:cNvPr>
          <p:cNvSpPr/>
          <p:nvPr/>
        </p:nvSpPr>
        <p:spPr>
          <a:xfrm>
            <a:off x="8393350" y="1677537"/>
            <a:ext cx="2262420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  <a:latin typeface="腾祥嘉丽纤圆繁" panose="01010104010101010101" pitchFamily="2" charset="-122"/>
                <a:ea typeface="腾祥嘉丽纤圆繁" panose="01010104010101010101" pitchFamily="2" charset="-122"/>
              </a:rPr>
              <a:t>页面错位</a:t>
            </a:r>
          </a:p>
        </p:txBody>
      </p:sp>
    </p:spTree>
    <p:extLst>
      <p:ext uri="{BB962C8B-B14F-4D97-AF65-F5344CB8AC3E}">
        <p14:creationId xmlns:p14="http://schemas.microsoft.com/office/powerpoint/2010/main" val="364578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2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1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3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autoRev="1" fill="hold" grpId="1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63" dur="150" fill="hold"/>
                                            <p:tgtEl>
                                              <p:spTgt spid="1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1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6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1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4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5" dur="5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42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47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47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9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1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2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22" presetClass="entr" presetSubtype="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22" presetClass="entr" presetSubtype="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47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10" grpId="0"/>
          <p:bldP spid="39" grpId="0"/>
          <p:bldP spid="132" grpId="0" animBg="1"/>
          <p:bldP spid="132" grpId="1" animBg="1"/>
          <p:bldP spid="134" grpId="0" animBg="1"/>
          <p:bldP spid="134" grpId="1" animBg="1"/>
          <p:bldP spid="135" grpId="0" animBg="1"/>
          <p:bldP spid="135" grpId="1" animBg="1"/>
          <p:bldP spid="136" grpId="0" animBg="1"/>
          <p:bldP spid="136" grpId="1" animBg="1"/>
          <p:bldP spid="2" grpId="0"/>
          <p:bldP spid="2" grpId="1"/>
          <p:bldP spid="3" grpId="0" animBg="1"/>
          <p:bldP spid="3" grpId="1" animBg="1"/>
          <p:bldP spid="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2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1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4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3" presetClass="entr" presetSubtype="16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3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autoRev="1" fill="hold" grpId="1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63" dur="150" fill="hold"/>
                                            <p:tgtEl>
                                              <p:spTgt spid="1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1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6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1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4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5" dur="5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42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47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47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9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1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2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22" presetClass="entr" presetSubtype="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22" presetClass="entr" presetSubtype="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47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10" grpId="0"/>
          <p:bldP spid="39" grpId="0"/>
          <p:bldP spid="132" grpId="0" animBg="1"/>
          <p:bldP spid="132" grpId="1" animBg="1"/>
          <p:bldP spid="134" grpId="0" animBg="1"/>
          <p:bldP spid="134" grpId="1" animBg="1"/>
          <p:bldP spid="135" grpId="0" animBg="1"/>
          <p:bldP spid="135" grpId="1" animBg="1"/>
          <p:bldP spid="136" grpId="0" animBg="1"/>
          <p:bldP spid="136" grpId="1" animBg="1"/>
          <p:bldP spid="2" grpId="0"/>
          <p:bldP spid="2" grpId="1"/>
          <p:bldP spid="3" grpId="0" animBg="1"/>
          <p:bldP spid="3" grpId="1" animBg="1"/>
          <p:bldP spid="7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5B6C1-EBF6-F466-DA2B-813557886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AD6FD86B-1BFB-59BF-AFF0-5A04F4706C75}"/>
              </a:ext>
            </a:extLst>
          </p:cNvPr>
          <p:cNvGrpSpPr/>
          <p:nvPr/>
        </p:nvGrpSpPr>
        <p:grpSpPr>
          <a:xfrm>
            <a:off x="-161290" y="-173990"/>
            <a:ext cx="3869690" cy="1091565"/>
            <a:chOff x="-161312" y="-173889"/>
            <a:chExt cx="4638062" cy="109146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9996C812-EE6A-AC00-C477-A2E9A35FCDF0}"/>
                </a:ext>
              </a:extLst>
            </p:cNvPr>
            <p:cNvGrpSpPr/>
            <p:nvPr/>
          </p:nvGrpSpPr>
          <p:grpSpPr>
            <a:xfrm>
              <a:off x="-161312" y="-173889"/>
              <a:ext cx="4523762" cy="1091464"/>
              <a:chOff x="-161312" y="-173889"/>
              <a:chExt cx="4523762" cy="1091464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6CE37FC7-2AFF-AAC1-7FC7-101A0CCC7B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312" y="-173889"/>
                <a:ext cx="1193210" cy="1091464"/>
              </a:xfrm>
              <a:prstGeom prst="rect">
                <a:avLst/>
              </a:prstGeom>
            </p:spPr>
          </p:pic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FC408BEA-F427-E002-E9FB-90D8A9504578}"/>
                  </a:ext>
                </a:extLst>
              </p:cNvPr>
              <p:cNvSpPr txBox="1"/>
              <p:nvPr/>
            </p:nvSpPr>
            <p:spPr>
              <a:xfrm>
                <a:off x="779160" y="171775"/>
                <a:ext cx="3583290" cy="5835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dist">
                  <a:defRPr sz="3200" b="1">
                    <a:gradFill flip="none" rotWithShape="1">
                      <a:gsLst>
                        <a:gs pos="0">
                          <a:schemeClr val="bg1"/>
                        </a:gs>
                        <a:gs pos="100000">
                          <a:schemeClr val="bg1">
                            <a:lumMod val="50000"/>
                          </a:schemeClr>
                        </a:gs>
                      </a:gsLst>
                      <a:lin ang="2700000" scaled="1"/>
                      <a:tileRect/>
                    </a:gradFill>
                    <a:latin typeface="腾祥嘉丽纤圆繁" panose="01010104010101010101" pitchFamily="2" charset="-122"/>
                    <a:ea typeface="腾祥嘉丽纤圆繁" panose="01010104010101010101" pitchFamily="2" charset="-122"/>
                  </a:defRPr>
                </a:lvl1pPr>
              </a:lstStyle>
              <a:p>
                <a:r>
                  <a:rPr lang="zh-CN" altLang="en-US" dirty="0"/>
                  <a:t>前端分享</a:t>
                </a: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C9474872-2162-E604-9CBC-8DFD38E8770B}"/>
                  </a:ext>
                </a:extLst>
              </p:cNvPr>
              <p:cNvCxnSpPr/>
              <p:nvPr/>
            </p:nvCxnSpPr>
            <p:spPr>
              <a:xfrm flipV="1">
                <a:off x="317499" y="85726"/>
                <a:ext cx="534989" cy="306387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89A660F4-26B2-B668-F1CF-E24D0BD7659E}"/>
                  </a:ext>
                </a:extLst>
              </p:cNvPr>
              <p:cNvCxnSpPr/>
              <p:nvPr/>
            </p:nvCxnSpPr>
            <p:spPr>
              <a:xfrm flipV="1">
                <a:off x="712787" y="190500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937FED94-BECA-6473-5980-CA630DD00C26}"/>
                  </a:ext>
                </a:extLst>
              </p:cNvPr>
              <p:cNvCxnSpPr/>
              <p:nvPr/>
            </p:nvCxnSpPr>
            <p:spPr>
              <a:xfrm flipV="1">
                <a:off x="417512" y="523875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16B0FB73-9EAD-2F6B-4CAF-8E49541D02BB}"/>
                  </a:ext>
                </a:extLst>
              </p:cNvPr>
              <p:cNvCxnSpPr/>
              <p:nvPr/>
            </p:nvCxnSpPr>
            <p:spPr>
              <a:xfrm flipV="1">
                <a:off x="26987" y="533401"/>
                <a:ext cx="302145" cy="173039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2D71B02E-808F-2CEB-2EE1-7E3976FBE536}"/>
                  </a:ext>
                </a:extLst>
              </p:cNvPr>
              <p:cNvCxnSpPr/>
              <p:nvPr/>
            </p:nvCxnSpPr>
            <p:spPr>
              <a:xfrm flipV="1">
                <a:off x="165310" y="185740"/>
                <a:ext cx="216210" cy="123823"/>
              </a:xfrm>
              <a:prstGeom prst="line">
                <a:avLst/>
              </a:prstGeom>
              <a:ln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  <a:alpha val="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F9DF478B-FC47-A54B-A765-F8FF67114543}"/>
                </a:ext>
              </a:extLst>
            </p:cNvPr>
            <p:cNvCxnSpPr/>
            <p:nvPr/>
          </p:nvCxnSpPr>
          <p:spPr>
            <a:xfrm flipH="1">
              <a:off x="-22678" y="781050"/>
              <a:ext cx="4499428" cy="0"/>
            </a:xfrm>
            <a:prstGeom prst="line">
              <a:avLst/>
            </a:prstGeom>
            <a:ln>
              <a:gradFill flip="none" rotWithShape="1">
                <a:gsLst>
                  <a:gs pos="4000">
                    <a:schemeClr val="bg1">
                      <a:lumMod val="95000"/>
                    </a:schemeClr>
                  </a:gs>
                  <a:gs pos="100000">
                    <a:srgbClr val="222730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3F0474B3-3661-7B38-4479-462C44E95901}"/>
              </a:ext>
            </a:extLst>
          </p:cNvPr>
          <p:cNvGrpSpPr/>
          <p:nvPr/>
        </p:nvGrpSpPr>
        <p:grpSpPr>
          <a:xfrm>
            <a:off x="1405822" y="1307378"/>
            <a:ext cx="1375404" cy="1375404"/>
            <a:chOff x="2635719" y="2031279"/>
            <a:chExt cx="1375404" cy="1375404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4A826BCB-F346-246F-F53B-D1877BFDBB5C}"/>
                </a:ext>
              </a:extLst>
            </p:cNvPr>
            <p:cNvGrpSpPr/>
            <p:nvPr/>
          </p:nvGrpSpPr>
          <p:grpSpPr>
            <a:xfrm>
              <a:off x="3039039" y="2323287"/>
              <a:ext cx="530666" cy="772338"/>
              <a:chOff x="5690324" y="3674589"/>
              <a:chExt cx="315161" cy="458690"/>
            </a:xfrm>
            <a:gradFill>
              <a:gsLst>
                <a:gs pos="97122">
                  <a:srgbClr val="B0D3F2"/>
                </a:gs>
                <a:gs pos="0">
                  <a:schemeClr val="bg1">
                    <a:lumMod val="95000"/>
                  </a:schemeClr>
                </a:gs>
              </a:gsLst>
              <a:lin ang="5400000" scaled="1"/>
            </a:gradFill>
            <a:effectLst>
              <a:outerShdw blurRad="228600" sx="111000" sy="111000" algn="ctr" rotWithShape="0">
                <a:srgbClr val="B0D3F2">
                  <a:alpha val="82000"/>
                </a:srgbClr>
              </a:outerShdw>
            </a:effectLst>
          </p:grpSpPr>
          <p:sp>
            <p:nvSpPr>
              <p:cNvPr id="27" name="Freeform 36">
                <a:extLst>
                  <a:ext uri="{FF2B5EF4-FFF2-40B4-BE49-F238E27FC236}">
                    <a16:creationId xmlns:a16="http://schemas.microsoft.com/office/drawing/2014/main" id="{41529EC4-D14D-0119-7A3B-FD7E6A661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5782664" y="4054991"/>
                <a:ext cx="130481" cy="78288"/>
              </a:xfrm>
              <a:custGeom>
                <a:avLst/>
                <a:gdLst>
                  <a:gd name="T0" fmla="*/ 73 w 80"/>
                  <a:gd name="T1" fmla="*/ 2 h 48"/>
                  <a:gd name="T2" fmla="*/ 44 w 80"/>
                  <a:gd name="T3" fmla="*/ 8 h 48"/>
                  <a:gd name="T4" fmla="*/ 40 w 80"/>
                  <a:gd name="T5" fmla="*/ 8 h 48"/>
                  <a:gd name="T6" fmla="*/ 36 w 80"/>
                  <a:gd name="T7" fmla="*/ 8 h 48"/>
                  <a:gd name="T8" fmla="*/ 7 w 80"/>
                  <a:gd name="T9" fmla="*/ 2 h 48"/>
                  <a:gd name="T10" fmla="*/ 0 w 80"/>
                  <a:gd name="T11" fmla="*/ 0 h 48"/>
                  <a:gd name="T12" fmla="*/ 0 w 80"/>
                  <a:gd name="T13" fmla="*/ 0 h 48"/>
                  <a:gd name="T14" fmla="*/ 40 w 80"/>
                  <a:gd name="T15" fmla="*/ 48 h 48"/>
                  <a:gd name="T16" fmla="*/ 80 w 80"/>
                  <a:gd name="T17" fmla="*/ 0 h 48"/>
                  <a:gd name="T18" fmla="*/ 80 w 80"/>
                  <a:gd name="T19" fmla="*/ 0 h 48"/>
                  <a:gd name="T20" fmla="*/ 73 w 80"/>
                  <a:gd name="T21" fmla="*/ 2 h 48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80"/>
                  <a:gd name="T34" fmla="*/ 0 h 48"/>
                  <a:gd name="T35" fmla="*/ 80 w 80"/>
                  <a:gd name="T36" fmla="*/ 48 h 48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80" h="48">
                    <a:moveTo>
                      <a:pt x="73" y="2"/>
                    </a:moveTo>
                    <a:cubicBezTo>
                      <a:pt x="65" y="5"/>
                      <a:pt x="55" y="7"/>
                      <a:pt x="44" y="8"/>
                    </a:cubicBezTo>
                    <a:cubicBezTo>
                      <a:pt x="42" y="8"/>
                      <a:pt x="41" y="8"/>
                      <a:pt x="40" y="8"/>
                    </a:cubicBezTo>
                    <a:cubicBezTo>
                      <a:pt x="39" y="8"/>
                      <a:pt x="38" y="8"/>
                      <a:pt x="36" y="8"/>
                    </a:cubicBezTo>
                    <a:cubicBezTo>
                      <a:pt x="25" y="7"/>
                      <a:pt x="15" y="5"/>
                      <a:pt x="7" y="2"/>
                    </a:cubicBezTo>
                    <a:cubicBezTo>
                      <a:pt x="3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7"/>
                      <a:pt x="13" y="48"/>
                      <a:pt x="40" y="48"/>
                    </a:cubicBezTo>
                    <a:cubicBezTo>
                      <a:pt x="67" y="48"/>
                      <a:pt x="80" y="27"/>
                      <a:pt x="8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80" y="0"/>
                      <a:pt x="77" y="1"/>
                      <a:pt x="7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28" name="Freeform 37">
                <a:extLst>
                  <a:ext uri="{FF2B5EF4-FFF2-40B4-BE49-F238E27FC236}">
                    <a16:creationId xmlns:a16="http://schemas.microsoft.com/office/drawing/2014/main" id="{0F799237-84FA-5E60-82A1-4F4597A1C8DC}"/>
                  </a:ext>
                </a:extLst>
              </p:cNvPr>
              <p:cNvSpPr>
                <a:spLocks noEditPoints="1" noChangeArrowheads="1"/>
              </p:cNvSpPr>
              <p:nvPr/>
            </p:nvSpPr>
            <p:spPr bwMode="auto">
              <a:xfrm flipH="1">
                <a:off x="5690324" y="3674589"/>
                <a:ext cx="315161" cy="367353"/>
              </a:xfrm>
              <a:custGeom>
                <a:avLst/>
                <a:gdLst>
                  <a:gd name="T0" fmla="*/ 96 w 192"/>
                  <a:gd name="T1" fmla="*/ 0 h 224"/>
                  <a:gd name="T2" fmla="*/ 0 w 192"/>
                  <a:gd name="T3" fmla="*/ 96 h 224"/>
                  <a:gd name="T4" fmla="*/ 48 w 192"/>
                  <a:gd name="T5" fmla="*/ 200 h 224"/>
                  <a:gd name="T6" fmla="*/ 67 w 192"/>
                  <a:gd name="T7" fmla="*/ 219 h 224"/>
                  <a:gd name="T8" fmla="*/ 90 w 192"/>
                  <a:gd name="T9" fmla="*/ 224 h 224"/>
                  <a:gd name="T10" fmla="*/ 96 w 192"/>
                  <a:gd name="T11" fmla="*/ 224 h 224"/>
                  <a:gd name="T12" fmla="*/ 125 w 192"/>
                  <a:gd name="T13" fmla="*/ 218 h 224"/>
                  <a:gd name="T14" fmla="*/ 144 w 192"/>
                  <a:gd name="T15" fmla="*/ 200 h 224"/>
                  <a:gd name="T16" fmla="*/ 192 w 192"/>
                  <a:gd name="T17" fmla="*/ 96 h 224"/>
                  <a:gd name="T18" fmla="*/ 96 w 192"/>
                  <a:gd name="T19" fmla="*/ 0 h 224"/>
                  <a:gd name="T20" fmla="*/ 113 w 192"/>
                  <a:gd name="T21" fmla="*/ 40 h 224"/>
                  <a:gd name="T22" fmla="*/ 31 w 192"/>
                  <a:gd name="T23" fmla="*/ 121 h 224"/>
                  <a:gd name="T24" fmla="*/ 31 w 192"/>
                  <a:gd name="T25" fmla="*/ 128 h 224"/>
                  <a:gd name="T26" fmla="*/ 24 w 192"/>
                  <a:gd name="T27" fmla="*/ 98 h 224"/>
                  <a:gd name="T28" fmla="*/ 99 w 192"/>
                  <a:gd name="T29" fmla="*/ 24 h 224"/>
                  <a:gd name="T30" fmla="*/ 160 w 192"/>
                  <a:gd name="T31" fmla="*/ 54 h 224"/>
                  <a:gd name="T32" fmla="*/ 113 w 192"/>
                  <a:gd name="T33" fmla="*/ 40 h 22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92"/>
                  <a:gd name="T52" fmla="*/ 0 h 224"/>
                  <a:gd name="T53" fmla="*/ 192 w 192"/>
                  <a:gd name="T54" fmla="*/ 224 h 224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92" h="224">
                    <a:moveTo>
                      <a:pt x="96" y="0"/>
                    </a:moveTo>
                    <a:cubicBezTo>
                      <a:pt x="43" y="0"/>
                      <a:pt x="0" y="43"/>
                      <a:pt x="0" y="96"/>
                    </a:cubicBezTo>
                    <a:cubicBezTo>
                      <a:pt x="0" y="144"/>
                      <a:pt x="48" y="184"/>
                      <a:pt x="48" y="200"/>
                    </a:cubicBezTo>
                    <a:cubicBezTo>
                      <a:pt x="48" y="205"/>
                      <a:pt x="54" y="213"/>
                      <a:pt x="67" y="219"/>
                    </a:cubicBezTo>
                    <a:cubicBezTo>
                      <a:pt x="73" y="220"/>
                      <a:pt x="82" y="223"/>
                      <a:pt x="90" y="224"/>
                    </a:cubicBezTo>
                    <a:cubicBezTo>
                      <a:pt x="92" y="224"/>
                      <a:pt x="94" y="224"/>
                      <a:pt x="96" y="224"/>
                    </a:cubicBezTo>
                    <a:cubicBezTo>
                      <a:pt x="103" y="224"/>
                      <a:pt x="113" y="222"/>
                      <a:pt x="125" y="218"/>
                    </a:cubicBezTo>
                    <a:cubicBezTo>
                      <a:pt x="138" y="213"/>
                      <a:pt x="144" y="205"/>
                      <a:pt x="144" y="200"/>
                    </a:cubicBezTo>
                    <a:cubicBezTo>
                      <a:pt x="144" y="184"/>
                      <a:pt x="192" y="144"/>
                      <a:pt x="192" y="96"/>
                    </a:cubicBezTo>
                    <a:cubicBezTo>
                      <a:pt x="192" y="43"/>
                      <a:pt x="149" y="0"/>
                      <a:pt x="96" y="0"/>
                    </a:cubicBezTo>
                    <a:close/>
                    <a:moveTo>
                      <a:pt x="113" y="40"/>
                    </a:moveTo>
                    <a:cubicBezTo>
                      <a:pt x="68" y="40"/>
                      <a:pt x="31" y="76"/>
                      <a:pt x="31" y="121"/>
                    </a:cubicBezTo>
                    <a:cubicBezTo>
                      <a:pt x="31" y="123"/>
                      <a:pt x="31" y="126"/>
                      <a:pt x="31" y="128"/>
                    </a:cubicBezTo>
                    <a:cubicBezTo>
                      <a:pt x="27" y="119"/>
                      <a:pt x="24" y="109"/>
                      <a:pt x="24" y="98"/>
                    </a:cubicBezTo>
                    <a:cubicBezTo>
                      <a:pt x="24" y="57"/>
                      <a:pt x="58" y="24"/>
                      <a:pt x="99" y="24"/>
                    </a:cubicBezTo>
                    <a:cubicBezTo>
                      <a:pt x="124" y="24"/>
                      <a:pt x="146" y="36"/>
                      <a:pt x="160" y="54"/>
                    </a:cubicBezTo>
                    <a:cubicBezTo>
                      <a:pt x="147" y="45"/>
                      <a:pt x="131" y="40"/>
                      <a:pt x="11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F34C766A-389F-D7BC-4B7B-233A4FDB6ABD}"/>
                </a:ext>
              </a:extLst>
            </p:cNvPr>
            <p:cNvGrpSpPr/>
            <p:nvPr/>
          </p:nvGrpSpPr>
          <p:grpSpPr>
            <a:xfrm>
              <a:off x="2635719" y="2031279"/>
              <a:ext cx="1375404" cy="1375404"/>
              <a:chOff x="2635719" y="2031279"/>
              <a:chExt cx="1375404" cy="1375404"/>
            </a:xfrm>
          </p:grpSpPr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E20440DE-EB20-274B-FB0A-F205D87B0334}"/>
                  </a:ext>
                </a:extLst>
              </p:cNvPr>
              <p:cNvSpPr/>
              <p:nvPr/>
            </p:nvSpPr>
            <p:spPr>
              <a:xfrm rot="19111958" flipH="1">
                <a:off x="2747955" y="2143515"/>
                <a:ext cx="1150932" cy="1150932"/>
              </a:xfrm>
              <a:prstGeom prst="ellipse">
                <a:avLst/>
              </a:prstGeom>
              <a:ln w="12700">
                <a:gradFill>
                  <a:gsLst>
                    <a:gs pos="0">
                      <a:srgbClr val="1C212B">
                        <a:alpha val="0"/>
                      </a:srgbClr>
                    </a:gs>
                    <a:gs pos="97122">
                      <a:srgbClr val="B0D3F2"/>
                    </a:gs>
                    <a:gs pos="40000">
                      <a:schemeClr val="bg1">
                        <a:lumMod val="95000"/>
                        <a:alpha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9CD2D7B6-00ED-0C44-0511-C43BE6909C4D}"/>
                  </a:ext>
                </a:extLst>
              </p:cNvPr>
              <p:cNvSpPr/>
              <p:nvPr/>
            </p:nvSpPr>
            <p:spPr>
              <a:xfrm rot="6917787" flipH="1">
                <a:off x="2635719" y="2031279"/>
                <a:ext cx="1375404" cy="1375404"/>
              </a:xfrm>
              <a:prstGeom prst="ellipse">
                <a:avLst/>
              </a:prstGeom>
              <a:ln w="12700">
                <a:gradFill>
                  <a:gsLst>
                    <a:gs pos="0">
                      <a:srgbClr val="1C212B">
                        <a:alpha val="0"/>
                      </a:srgbClr>
                    </a:gs>
                    <a:gs pos="97122">
                      <a:srgbClr val="B0D3F2"/>
                    </a:gs>
                    <a:gs pos="40000">
                      <a:schemeClr val="bg1">
                        <a:lumMod val="95000"/>
                        <a:alpha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83BC5C82-C193-D864-C286-5151312E82B5}"/>
              </a:ext>
            </a:extLst>
          </p:cNvPr>
          <p:cNvGrpSpPr/>
          <p:nvPr/>
        </p:nvGrpSpPr>
        <p:grpSpPr>
          <a:xfrm>
            <a:off x="686840" y="2906884"/>
            <a:ext cx="2813369" cy="553757"/>
            <a:chOff x="990523" y="3150337"/>
            <a:chExt cx="2813369" cy="553757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99F1AE5-65F8-E888-7C3D-300AEE28B8C4}"/>
                </a:ext>
              </a:extLst>
            </p:cNvPr>
            <p:cNvSpPr/>
            <p:nvPr/>
          </p:nvSpPr>
          <p:spPr>
            <a:xfrm>
              <a:off x="1057627" y="3193640"/>
              <a:ext cx="274626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  <a:hlinkClick r:id="rId4" action="ppaction://hlinkfile"/>
                </a:rPr>
                <a:t>前端页面结构</a:t>
              </a:r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 </a:t>
              </a: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AC6519E0-E652-80BA-3B01-FA5C3D470900}"/>
                </a:ext>
              </a:extLst>
            </p:cNvPr>
            <p:cNvSpPr/>
            <p:nvPr/>
          </p:nvSpPr>
          <p:spPr>
            <a:xfrm>
              <a:off x="990523" y="3150337"/>
              <a:ext cx="2806561" cy="553757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椭圆 50">
            <a:extLst>
              <a:ext uri="{FF2B5EF4-FFF2-40B4-BE49-F238E27FC236}">
                <a16:creationId xmlns:a16="http://schemas.microsoft.com/office/drawing/2014/main" id="{E15130E4-23E1-5BFA-169A-71B5B547F2BD}"/>
              </a:ext>
            </a:extLst>
          </p:cNvPr>
          <p:cNvSpPr>
            <a:spLocks noChangeAspect="1"/>
          </p:cNvSpPr>
          <p:nvPr/>
        </p:nvSpPr>
        <p:spPr>
          <a:xfrm rot="19255319">
            <a:off x="5231431" y="3938736"/>
            <a:ext cx="1990741" cy="1990744"/>
          </a:xfrm>
          <a:prstGeom prst="ellipse">
            <a:avLst/>
          </a:prstGeom>
          <a:gradFill flip="none" rotWithShape="1">
            <a:gsLst>
              <a:gs pos="0">
                <a:srgbClr val="F2F2F2"/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0B869864-0B9C-BFCF-C5DF-32A3ED87B17B}"/>
              </a:ext>
            </a:extLst>
          </p:cNvPr>
          <p:cNvSpPr>
            <a:spLocks noChangeAspect="1"/>
          </p:cNvSpPr>
          <p:nvPr/>
        </p:nvSpPr>
        <p:spPr>
          <a:xfrm rot="20805855">
            <a:off x="4122669" y="4557718"/>
            <a:ext cx="4208276" cy="752790"/>
          </a:xfrm>
          <a:prstGeom prst="ellipse">
            <a:avLst/>
          </a:prstGeom>
          <a:ln w="12700">
            <a:gradFill>
              <a:gsLst>
                <a:gs pos="0">
                  <a:srgbClr val="1C212B">
                    <a:alpha val="0"/>
                  </a:srgbClr>
                </a:gs>
                <a:gs pos="97122">
                  <a:srgbClr val="8A9AB0"/>
                </a:gs>
                <a:gs pos="40000">
                  <a:schemeClr val="bg1">
                    <a:lumMod val="95000"/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CDF2BE0C-A47D-B345-95B3-64278503B47C}"/>
              </a:ext>
            </a:extLst>
          </p:cNvPr>
          <p:cNvSpPr>
            <a:spLocks noChangeAspect="1"/>
          </p:cNvSpPr>
          <p:nvPr/>
        </p:nvSpPr>
        <p:spPr>
          <a:xfrm rot="20758129">
            <a:off x="3207849" y="4538541"/>
            <a:ext cx="5648054" cy="1010342"/>
          </a:xfrm>
          <a:prstGeom prst="ellipse">
            <a:avLst/>
          </a:prstGeom>
          <a:ln w="12700">
            <a:gradFill>
              <a:gsLst>
                <a:gs pos="0">
                  <a:srgbClr val="1C212B">
                    <a:alpha val="0"/>
                  </a:srgbClr>
                </a:gs>
                <a:gs pos="97122">
                  <a:srgbClr val="8A9AB0"/>
                </a:gs>
                <a:gs pos="40000">
                  <a:schemeClr val="bg1">
                    <a:lumMod val="95000"/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CDE238C7-28BB-A047-4E68-FD869405D5ED}"/>
              </a:ext>
            </a:extLst>
          </p:cNvPr>
          <p:cNvSpPr>
            <a:spLocks noChangeAspect="1"/>
          </p:cNvSpPr>
          <p:nvPr/>
        </p:nvSpPr>
        <p:spPr>
          <a:xfrm rot="20948486">
            <a:off x="1495469" y="4460838"/>
            <a:ext cx="8950846" cy="1601156"/>
          </a:xfrm>
          <a:prstGeom prst="ellipse">
            <a:avLst/>
          </a:prstGeom>
          <a:ln w="12700">
            <a:gradFill>
              <a:gsLst>
                <a:gs pos="0">
                  <a:srgbClr val="1C212B">
                    <a:alpha val="0"/>
                  </a:srgbClr>
                </a:gs>
                <a:gs pos="97122">
                  <a:srgbClr val="8A9AB0"/>
                </a:gs>
                <a:gs pos="40000">
                  <a:schemeClr val="bg1">
                    <a:lumMod val="95000"/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58A44F37-F0A9-C962-46F8-8A9888D77688}"/>
              </a:ext>
            </a:extLst>
          </p:cNvPr>
          <p:cNvSpPr>
            <a:spLocks noChangeAspect="1"/>
          </p:cNvSpPr>
          <p:nvPr/>
        </p:nvSpPr>
        <p:spPr>
          <a:xfrm rot="21168884">
            <a:off x="-1520508" y="3843253"/>
            <a:ext cx="14943092" cy="2673068"/>
          </a:xfrm>
          <a:prstGeom prst="ellipse">
            <a:avLst/>
          </a:prstGeom>
          <a:ln w="12700">
            <a:gradFill>
              <a:gsLst>
                <a:gs pos="0">
                  <a:srgbClr val="1C212B">
                    <a:alpha val="0"/>
                  </a:srgbClr>
                </a:gs>
                <a:gs pos="97122">
                  <a:srgbClr val="8A9AB0"/>
                </a:gs>
                <a:gs pos="40000">
                  <a:schemeClr val="bg1">
                    <a:lumMod val="95000"/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2686841F-9EA3-A2CD-4BDB-0DA3B8A072AE}"/>
              </a:ext>
            </a:extLst>
          </p:cNvPr>
          <p:cNvGrpSpPr/>
          <p:nvPr/>
        </p:nvGrpSpPr>
        <p:grpSpPr>
          <a:xfrm>
            <a:off x="8931865" y="567011"/>
            <a:ext cx="1375404" cy="1375404"/>
            <a:chOff x="8804045" y="2031279"/>
            <a:chExt cx="1375404" cy="1375404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4B033977-D3EB-9F2A-4FF4-4F6F1D801943}"/>
                </a:ext>
              </a:extLst>
            </p:cNvPr>
            <p:cNvGrpSpPr/>
            <p:nvPr/>
          </p:nvGrpSpPr>
          <p:grpSpPr>
            <a:xfrm>
              <a:off x="9056455" y="2477453"/>
              <a:ext cx="870584" cy="483056"/>
              <a:chOff x="6864061" y="1408756"/>
              <a:chExt cx="471794" cy="261781"/>
            </a:xfrm>
            <a:gradFill>
              <a:gsLst>
                <a:gs pos="97122">
                  <a:srgbClr val="B0D3F2"/>
                </a:gs>
                <a:gs pos="0">
                  <a:schemeClr val="bg1">
                    <a:lumMod val="95000"/>
                  </a:schemeClr>
                </a:gs>
              </a:gsLst>
              <a:lin ang="5400000" scaled="1"/>
            </a:gradFill>
            <a:effectLst>
              <a:outerShdw blurRad="431800" sx="123000" sy="123000" algn="ctr" rotWithShape="0">
                <a:srgbClr val="B0D3F2">
                  <a:alpha val="56000"/>
                </a:srgbClr>
              </a:outerShdw>
            </a:effectLst>
          </p:grpSpPr>
          <p:sp>
            <p:nvSpPr>
              <p:cNvPr id="32" name="Freeform 98">
                <a:extLst>
                  <a:ext uri="{FF2B5EF4-FFF2-40B4-BE49-F238E27FC236}">
                    <a16:creationId xmlns:a16="http://schemas.microsoft.com/office/drawing/2014/main" id="{8555ABAA-8D0C-10DB-CBDF-594413BBD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6968827" y="1526488"/>
                <a:ext cx="314299" cy="92108"/>
              </a:xfrm>
              <a:custGeom>
                <a:avLst/>
                <a:gdLst>
                  <a:gd name="T0" fmla="*/ 192 w 192"/>
                  <a:gd name="T1" fmla="*/ 18 h 56"/>
                  <a:gd name="T2" fmla="*/ 80 w 192"/>
                  <a:gd name="T3" fmla="*/ 40 h 56"/>
                  <a:gd name="T4" fmla="*/ 88 w 192"/>
                  <a:gd name="T5" fmla="*/ 0 h 56"/>
                  <a:gd name="T6" fmla="*/ 82 w 192"/>
                  <a:gd name="T7" fmla="*/ 0 h 56"/>
                  <a:gd name="T8" fmla="*/ 3 w 192"/>
                  <a:gd name="T9" fmla="*/ 16 h 56"/>
                  <a:gd name="T10" fmla="*/ 0 w 192"/>
                  <a:gd name="T11" fmla="*/ 16 h 56"/>
                  <a:gd name="T12" fmla="*/ 0 w 192"/>
                  <a:gd name="T13" fmla="*/ 56 h 56"/>
                  <a:gd name="T14" fmla="*/ 192 w 192"/>
                  <a:gd name="T15" fmla="*/ 56 h 56"/>
                  <a:gd name="T16" fmla="*/ 192 w 192"/>
                  <a:gd name="T17" fmla="*/ 18 h 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92"/>
                  <a:gd name="T28" fmla="*/ 0 h 56"/>
                  <a:gd name="T29" fmla="*/ 192 w 192"/>
                  <a:gd name="T30" fmla="*/ 56 h 5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92" h="56">
                    <a:moveTo>
                      <a:pt x="192" y="18"/>
                    </a:moveTo>
                    <a:cubicBezTo>
                      <a:pt x="80" y="40"/>
                      <a:pt x="80" y="40"/>
                      <a:pt x="80" y="4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2" y="16"/>
                      <a:pt x="1" y="16"/>
                      <a:pt x="0" y="1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192" y="56"/>
                      <a:pt x="192" y="56"/>
                      <a:pt x="192" y="56"/>
                    </a:cubicBezTo>
                    <a:lnTo>
                      <a:pt x="19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33" name="Freeform 99">
                <a:extLst>
                  <a:ext uri="{FF2B5EF4-FFF2-40B4-BE49-F238E27FC236}">
                    <a16:creationId xmlns:a16="http://schemas.microsoft.com/office/drawing/2014/main" id="{EC2F3880-1708-F14F-1608-13D65AA07993}"/>
                  </a:ext>
                </a:extLst>
              </p:cNvPr>
              <p:cNvSpPr>
                <a:spLocks noEditPoints="1" noChangeArrowheads="1"/>
              </p:cNvSpPr>
              <p:nvPr/>
            </p:nvSpPr>
            <p:spPr bwMode="auto">
              <a:xfrm flipH="1">
                <a:off x="6864061" y="1408756"/>
                <a:ext cx="471794" cy="261781"/>
              </a:xfrm>
              <a:custGeom>
                <a:avLst/>
                <a:gdLst>
                  <a:gd name="T0" fmla="*/ 272 w 288"/>
                  <a:gd name="T1" fmla="*/ 40 h 160"/>
                  <a:gd name="T2" fmla="*/ 256 w 288"/>
                  <a:gd name="T3" fmla="*/ 40 h 160"/>
                  <a:gd name="T4" fmla="*/ 256 w 288"/>
                  <a:gd name="T5" fmla="*/ 16 h 160"/>
                  <a:gd name="T6" fmla="*/ 240 w 288"/>
                  <a:gd name="T7" fmla="*/ 0 h 160"/>
                  <a:gd name="T8" fmla="*/ 16 w 288"/>
                  <a:gd name="T9" fmla="*/ 0 h 160"/>
                  <a:gd name="T10" fmla="*/ 0 w 288"/>
                  <a:gd name="T11" fmla="*/ 16 h 160"/>
                  <a:gd name="T12" fmla="*/ 0 w 288"/>
                  <a:gd name="T13" fmla="*/ 144 h 160"/>
                  <a:gd name="T14" fmla="*/ 16 w 288"/>
                  <a:gd name="T15" fmla="*/ 160 h 160"/>
                  <a:gd name="T16" fmla="*/ 240 w 288"/>
                  <a:gd name="T17" fmla="*/ 160 h 160"/>
                  <a:gd name="T18" fmla="*/ 256 w 288"/>
                  <a:gd name="T19" fmla="*/ 144 h 160"/>
                  <a:gd name="T20" fmla="*/ 256 w 288"/>
                  <a:gd name="T21" fmla="*/ 120 h 160"/>
                  <a:gd name="T22" fmla="*/ 272 w 288"/>
                  <a:gd name="T23" fmla="*/ 120 h 160"/>
                  <a:gd name="T24" fmla="*/ 288 w 288"/>
                  <a:gd name="T25" fmla="*/ 104 h 160"/>
                  <a:gd name="T26" fmla="*/ 288 w 288"/>
                  <a:gd name="T27" fmla="*/ 56 h 160"/>
                  <a:gd name="T28" fmla="*/ 272 w 288"/>
                  <a:gd name="T29" fmla="*/ 40 h 160"/>
                  <a:gd name="T30" fmla="*/ 240 w 288"/>
                  <a:gd name="T31" fmla="*/ 144 h 160"/>
                  <a:gd name="T32" fmla="*/ 16 w 288"/>
                  <a:gd name="T33" fmla="*/ 144 h 160"/>
                  <a:gd name="T34" fmla="*/ 16 w 288"/>
                  <a:gd name="T35" fmla="*/ 16 h 160"/>
                  <a:gd name="T36" fmla="*/ 240 w 288"/>
                  <a:gd name="T37" fmla="*/ 16 h 160"/>
                  <a:gd name="T38" fmla="*/ 240 w 288"/>
                  <a:gd name="T39" fmla="*/ 144 h 160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88"/>
                  <a:gd name="T61" fmla="*/ 0 h 160"/>
                  <a:gd name="T62" fmla="*/ 288 w 288"/>
                  <a:gd name="T63" fmla="*/ 160 h 160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88" h="160">
                    <a:moveTo>
                      <a:pt x="272" y="40"/>
                    </a:moveTo>
                    <a:cubicBezTo>
                      <a:pt x="256" y="40"/>
                      <a:pt x="256" y="40"/>
                      <a:pt x="256" y="40"/>
                    </a:cubicBezTo>
                    <a:cubicBezTo>
                      <a:pt x="256" y="16"/>
                      <a:pt x="256" y="16"/>
                      <a:pt x="256" y="16"/>
                    </a:cubicBezTo>
                    <a:cubicBezTo>
                      <a:pt x="256" y="7"/>
                      <a:pt x="249" y="0"/>
                      <a:pt x="24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0" y="153"/>
                      <a:pt x="7" y="160"/>
                      <a:pt x="16" y="160"/>
                    </a:cubicBezTo>
                    <a:cubicBezTo>
                      <a:pt x="240" y="160"/>
                      <a:pt x="240" y="160"/>
                      <a:pt x="240" y="160"/>
                    </a:cubicBezTo>
                    <a:cubicBezTo>
                      <a:pt x="249" y="160"/>
                      <a:pt x="256" y="153"/>
                      <a:pt x="256" y="144"/>
                    </a:cubicBezTo>
                    <a:cubicBezTo>
                      <a:pt x="256" y="120"/>
                      <a:pt x="256" y="120"/>
                      <a:pt x="256" y="120"/>
                    </a:cubicBezTo>
                    <a:cubicBezTo>
                      <a:pt x="272" y="120"/>
                      <a:pt x="272" y="120"/>
                      <a:pt x="272" y="120"/>
                    </a:cubicBezTo>
                    <a:cubicBezTo>
                      <a:pt x="281" y="120"/>
                      <a:pt x="288" y="113"/>
                      <a:pt x="288" y="104"/>
                    </a:cubicBezTo>
                    <a:cubicBezTo>
                      <a:pt x="288" y="56"/>
                      <a:pt x="288" y="56"/>
                      <a:pt x="288" y="56"/>
                    </a:cubicBezTo>
                    <a:cubicBezTo>
                      <a:pt x="288" y="47"/>
                      <a:pt x="281" y="40"/>
                      <a:pt x="272" y="40"/>
                    </a:cubicBezTo>
                    <a:close/>
                    <a:moveTo>
                      <a:pt x="240" y="144"/>
                    </a:moveTo>
                    <a:cubicBezTo>
                      <a:pt x="16" y="144"/>
                      <a:pt x="16" y="144"/>
                      <a:pt x="16" y="144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40" y="16"/>
                      <a:pt x="240" y="16"/>
                      <a:pt x="240" y="16"/>
                    </a:cubicBezTo>
                    <a:lnTo>
                      <a:pt x="240" y="1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34" name="Freeform 100">
                <a:extLst>
                  <a:ext uri="{FF2B5EF4-FFF2-40B4-BE49-F238E27FC236}">
                    <a16:creationId xmlns:a16="http://schemas.microsoft.com/office/drawing/2014/main" id="{1DA618F8-1913-EE36-4E58-7066473BA0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6968827" y="1461389"/>
                <a:ext cx="314299" cy="91416"/>
              </a:xfrm>
              <a:custGeom>
                <a:avLst/>
                <a:gdLst>
                  <a:gd name="T0" fmla="*/ 112 w 192"/>
                  <a:gd name="T1" fmla="*/ 56 h 56"/>
                  <a:gd name="T2" fmla="*/ 118 w 192"/>
                  <a:gd name="T3" fmla="*/ 56 h 56"/>
                  <a:gd name="T4" fmla="*/ 189 w 192"/>
                  <a:gd name="T5" fmla="*/ 42 h 56"/>
                  <a:gd name="T6" fmla="*/ 192 w 192"/>
                  <a:gd name="T7" fmla="*/ 42 h 56"/>
                  <a:gd name="T8" fmla="*/ 192 w 192"/>
                  <a:gd name="T9" fmla="*/ 0 h 56"/>
                  <a:gd name="T10" fmla="*/ 0 w 192"/>
                  <a:gd name="T11" fmla="*/ 0 h 56"/>
                  <a:gd name="T12" fmla="*/ 0 w 192"/>
                  <a:gd name="T13" fmla="*/ 40 h 56"/>
                  <a:gd name="T14" fmla="*/ 120 w 192"/>
                  <a:gd name="T15" fmla="*/ 16 h 56"/>
                  <a:gd name="T16" fmla="*/ 112 w 192"/>
                  <a:gd name="T17" fmla="*/ 56 h 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92"/>
                  <a:gd name="T28" fmla="*/ 0 h 56"/>
                  <a:gd name="T29" fmla="*/ 192 w 192"/>
                  <a:gd name="T30" fmla="*/ 56 h 5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92" h="56">
                    <a:moveTo>
                      <a:pt x="112" y="56"/>
                    </a:moveTo>
                    <a:cubicBezTo>
                      <a:pt x="118" y="56"/>
                      <a:pt x="118" y="56"/>
                      <a:pt x="118" y="56"/>
                    </a:cubicBezTo>
                    <a:cubicBezTo>
                      <a:pt x="189" y="42"/>
                      <a:pt x="189" y="42"/>
                      <a:pt x="189" y="42"/>
                    </a:cubicBezTo>
                    <a:cubicBezTo>
                      <a:pt x="190" y="42"/>
                      <a:pt x="191" y="42"/>
                      <a:pt x="192" y="42"/>
                    </a:cubicBezTo>
                    <a:cubicBezTo>
                      <a:pt x="192" y="0"/>
                      <a:pt x="192" y="0"/>
                      <a:pt x="19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20" y="16"/>
                      <a:pt x="120" y="16"/>
                      <a:pt x="120" y="16"/>
                    </a:cubicBezTo>
                    <a:lnTo>
                      <a:pt x="112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zh-CN" altLang="zh-CN" b="1" i="1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7915E45B-4058-32E9-4305-B01E955316DE}"/>
                </a:ext>
              </a:extLst>
            </p:cNvPr>
            <p:cNvGrpSpPr/>
            <p:nvPr/>
          </p:nvGrpSpPr>
          <p:grpSpPr>
            <a:xfrm>
              <a:off x="8804045" y="2031279"/>
              <a:ext cx="1375404" cy="1375404"/>
              <a:chOff x="2635719" y="2031279"/>
              <a:chExt cx="1375404" cy="1375404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32A45DBB-CC41-D15F-9EF8-D647724B0859}"/>
                  </a:ext>
                </a:extLst>
              </p:cNvPr>
              <p:cNvSpPr/>
              <p:nvPr/>
            </p:nvSpPr>
            <p:spPr>
              <a:xfrm rot="19111958" flipH="1">
                <a:off x="2747955" y="2143515"/>
                <a:ext cx="1150932" cy="1150932"/>
              </a:xfrm>
              <a:prstGeom prst="ellipse">
                <a:avLst/>
              </a:prstGeom>
              <a:ln w="12700">
                <a:gradFill>
                  <a:gsLst>
                    <a:gs pos="0">
                      <a:srgbClr val="1C212B">
                        <a:alpha val="0"/>
                      </a:srgbClr>
                    </a:gs>
                    <a:gs pos="97122">
                      <a:srgbClr val="B0D3F2"/>
                    </a:gs>
                    <a:gs pos="40000">
                      <a:schemeClr val="bg1">
                        <a:lumMod val="95000"/>
                        <a:alpha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8188A82C-D987-2BEA-F46D-5CA66D48B3CD}"/>
                  </a:ext>
                </a:extLst>
              </p:cNvPr>
              <p:cNvSpPr/>
              <p:nvPr/>
            </p:nvSpPr>
            <p:spPr>
              <a:xfrm rot="6917787" flipH="1">
                <a:off x="2635719" y="2031279"/>
                <a:ext cx="1375404" cy="1375404"/>
              </a:xfrm>
              <a:prstGeom prst="ellipse">
                <a:avLst/>
              </a:prstGeom>
              <a:ln w="12700">
                <a:gradFill>
                  <a:gsLst>
                    <a:gs pos="0">
                      <a:srgbClr val="1C212B">
                        <a:alpha val="0"/>
                      </a:srgbClr>
                    </a:gs>
                    <a:gs pos="97122">
                      <a:srgbClr val="B0D3F2"/>
                    </a:gs>
                    <a:gs pos="40000">
                      <a:schemeClr val="bg1">
                        <a:lumMod val="95000"/>
                        <a:alpha val="50000"/>
                      </a:scheme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534C659D-70BE-C543-7495-7F044BFBAB73}"/>
              </a:ext>
            </a:extLst>
          </p:cNvPr>
          <p:cNvGrpSpPr/>
          <p:nvPr/>
        </p:nvGrpSpPr>
        <p:grpSpPr>
          <a:xfrm>
            <a:off x="7782334" y="2151019"/>
            <a:ext cx="3674466" cy="553757"/>
            <a:chOff x="7701290" y="3150337"/>
            <a:chExt cx="3674466" cy="55375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790592B-C539-AE5A-A1B5-997D03DA98BF}"/>
                </a:ext>
              </a:extLst>
            </p:cNvPr>
            <p:cNvSpPr/>
            <p:nvPr/>
          </p:nvSpPr>
          <p:spPr>
            <a:xfrm>
              <a:off x="7713862" y="3192673"/>
              <a:ext cx="358440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前</a:t>
              </a:r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  <a:hlinkClick r:id="rId5" action="ppaction://hlinksldjump"/>
                </a:rPr>
                <a:t>后端</a:t>
              </a:r>
              <a:r>
                <a:rPr lang="zh-CN" altLang="en-US" sz="2400" b="1" dirty="0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50000"/>
                        </a:schemeClr>
                      </a:gs>
                    </a:gsLst>
                    <a:lin ang="2700000" scaled="1"/>
                    <a:tileRect/>
                  </a:gradFill>
                  <a:latin typeface="腾祥嘉丽纤圆繁" panose="01010104010101010101" pitchFamily="2" charset="-122"/>
                  <a:ea typeface="腾祥嘉丽纤圆繁" panose="01010104010101010101" pitchFamily="2" charset="-122"/>
                </a:rPr>
                <a:t>交互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881A25A2-23E8-94A3-77D4-1B56BE6EDF8B}"/>
                </a:ext>
              </a:extLst>
            </p:cNvPr>
            <p:cNvSpPr/>
            <p:nvPr/>
          </p:nvSpPr>
          <p:spPr>
            <a:xfrm>
              <a:off x="7701290" y="3150337"/>
              <a:ext cx="3674466" cy="553757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6CB65E3D-E510-2146-D63D-E5191664B293}"/>
              </a:ext>
            </a:extLst>
          </p:cNvPr>
          <p:cNvGrpSpPr/>
          <p:nvPr/>
        </p:nvGrpSpPr>
        <p:grpSpPr>
          <a:xfrm>
            <a:off x="5619592" y="2195111"/>
            <a:ext cx="243046" cy="2221766"/>
            <a:chOff x="9905842" y="4004861"/>
            <a:chExt cx="243046" cy="2221766"/>
          </a:xfrm>
        </p:grpSpPr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496C2DFD-6322-2ED8-C645-2786B2C583AD}"/>
                </a:ext>
              </a:extLst>
            </p:cNvPr>
            <p:cNvCxnSpPr/>
            <p:nvPr/>
          </p:nvCxnSpPr>
          <p:spPr>
            <a:xfrm>
              <a:off x="10029371" y="4020456"/>
              <a:ext cx="0" cy="220617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6E068A09-6BDB-8794-EADF-455649E95440}"/>
                </a:ext>
              </a:extLst>
            </p:cNvPr>
            <p:cNvGrpSpPr/>
            <p:nvPr/>
          </p:nvGrpSpPr>
          <p:grpSpPr>
            <a:xfrm>
              <a:off x="9905842" y="4004861"/>
              <a:ext cx="243046" cy="900514"/>
              <a:chOff x="9905842" y="4004861"/>
              <a:chExt cx="243046" cy="900514"/>
            </a:xfrm>
          </p:grpSpPr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FA737E65-7910-B2DB-FB38-B30116D688FC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>
                <a:extLst>
                  <a:ext uri="{FF2B5EF4-FFF2-40B4-BE49-F238E27FC236}">
                    <a16:creationId xmlns:a16="http://schemas.microsoft.com/office/drawing/2014/main" id="{275976F4-7818-D5BC-A42D-51A0B827261C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537475E-C8BE-E306-042D-B0DEE1F93A1C}"/>
              </a:ext>
            </a:extLst>
          </p:cNvPr>
          <p:cNvGrpSpPr/>
          <p:nvPr/>
        </p:nvGrpSpPr>
        <p:grpSpPr>
          <a:xfrm>
            <a:off x="6019642" y="2620561"/>
            <a:ext cx="243046" cy="1796315"/>
            <a:chOff x="10305892" y="4430311"/>
            <a:chExt cx="243046" cy="1796315"/>
          </a:xfrm>
        </p:grpSpPr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827C48E3-EAAF-1DD6-D655-0B770EBD4DFE}"/>
                </a:ext>
              </a:extLst>
            </p:cNvPr>
            <p:cNvCxnSpPr/>
            <p:nvPr/>
          </p:nvCxnSpPr>
          <p:spPr>
            <a:xfrm>
              <a:off x="10421257" y="4441372"/>
              <a:ext cx="0" cy="1785254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id="{CC09F9FA-F698-6F19-7083-39A3D66D54AE}"/>
                </a:ext>
              </a:extLst>
            </p:cNvPr>
            <p:cNvGrpSpPr/>
            <p:nvPr/>
          </p:nvGrpSpPr>
          <p:grpSpPr>
            <a:xfrm>
              <a:off x="10305892" y="4430311"/>
              <a:ext cx="243046" cy="900514"/>
              <a:chOff x="9905842" y="4004861"/>
              <a:chExt cx="243046" cy="900514"/>
            </a:xfrm>
          </p:grpSpPr>
          <p:sp>
            <p:nvSpPr>
              <p:cNvPr id="70" name="椭圆 69">
                <a:extLst>
                  <a:ext uri="{FF2B5EF4-FFF2-40B4-BE49-F238E27FC236}">
                    <a16:creationId xmlns:a16="http://schemas.microsoft.com/office/drawing/2014/main" id="{B4C40AD6-C3E9-EC3E-CD45-1742067A6A8E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DFD7A9BB-C2F0-EC74-3568-3F9C42EFECF7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4F462811-5D0F-FAB6-F9A4-851790CA97F8}"/>
              </a:ext>
            </a:extLst>
          </p:cNvPr>
          <p:cNvGrpSpPr/>
          <p:nvPr/>
        </p:nvGrpSpPr>
        <p:grpSpPr>
          <a:xfrm>
            <a:off x="5801520" y="1126406"/>
            <a:ext cx="351630" cy="3101785"/>
            <a:chOff x="10087770" y="2936156"/>
            <a:chExt cx="351630" cy="3101785"/>
          </a:xfrm>
        </p:grpSpPr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92E362B5-DE09-81E1-BA57-949F133B4C02}"/>
                </a:ext>
              </a:extLst>
            </p:cNvPr>
            <p:cNvCxnSpPr/>
            <p:nvPr/>
          </p:nvCxnSpPr>
          <p:spPr>
            <a:xfrm>
              <a:off x="10247086" y="2946400"/>
              <a:ext cx="0" cy="3091541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D1A15623-6DA9-507C-9B0B-7BA15E40E06C}"/>
                </a:ext>
              </a:extLst>
            </p:cNvPr>
            <p:cNvGrpSpPr/>
            <p:nvPr/>
          </p:nvGrpSpPr>
          <p:grpSpPr>
            <a:xfrm>
              <a:off x="10087770" y="2936156"/>
              <a:ext cx="351630" cy="1148164"/>
              <a:chOff x="9905842" y="4004861"/>
              <a:chExt cx="243046" cy="900514"/>
            </a:xfrm>
          </p:grpSpPr>
          <p:sp>
            <p:nvSpPr>
              <p:cNvPr id="75" name="椭圆 74">
                <a:extLst>
                  <a:ext uri="{FF2B5EF4-FFF2-40B4-BE49-F238E27FC236}">
                    <a16:creationId xmlns:a16="http://schemas.microsoft.com/office/drawing/2014/main" id="{6B4D3137-7B6B-E92F-7F59-83DCE3538C0D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>
                <a:extLst>
                  <a:ext uri="{FF2B5EF4-FFF2-40B4-BE49-F238E27FC236}">
                    <a16:creationId xmlns:a16="http://schemas.microsoft.com/office/drawing/2014/main" id="{9964E864-B7E7-3032-416D-DDB733301C88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5FB93B29-9AC4-1FAF-82AE-E78D09E8758D}"/>
              </a:ext>
            </a:extLst>
          </p:cNvPr>
          <p:cNvGrpSpPr/>
          <p:nvPr/>
        </p:nvGrpSpPr>
        <p:grpSpPr>
          <a:xfrm>
            <a:off x="6124100" y="1527830"/>
            <a:ext cx="265270" cy="2395561"/>
            <a:chOff x="10410350" y="3337580"/>
            <a:chExt cx="265270" cy="2395561"/>
          </a:xfrm>
        </p:grpSpPr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868A3AAD-83BD-6922-E6EA-F7951029F985}"/>
                </a:ext>
              </a:extLst>
            </p:cNvPr>
            <p:cNvCxnSpPr/>
            <p:nvPr/>
          </p:nvCxnSpPr>
          <p:spPr>
            <a:xfrm>
              <a:off x="10537372" y="3338286"/>
              <a:ext cx="0" cy="2394855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组合 78">
              <a:extLst>
                <a:ext uri="{FF2B5EF4-FFF2-40B4-BE49-F238E27FC236}">
                  <a16:creationId xmlns:a16="http://schemas.microsoft.com/office/drawing/2014/main" id="{37FD4085-9957-13B7-739F-6000BA799D63}"/>
                </a:ext>
              </a:extLst>
            </p:cNvPr>
            <p:cNvGrpSpPr/>
            <p:nvPr/>
          </p:nvGrpSpPr>
          <p:grpSpPr>
            <a:xfrm>
              <a:off x="10410350" y="3337580"/>
              <a:ext cx="265270" cy="982856"/>
              <a:chOff x="9905842" y="4004861"/>
              <a:chExt cx="243046" cy="900514"/>
            </a:xfrm>
          </p:grpSpPr>
          <p:sp>
            <p:nvSpPr>
              <p:cNvPr id="80" name="椭圆 79">
                <a:extLst>
                  <a:ext uri="{FF2B5EF4-FFF2-40B4-BE49-F238E27FC236}">
                    <a16:creationId xmlns:a16="http://schemas.microsoft.com/office/drawing/2014/main" id="{EB189982-DEE0-0283-D405-7E76AA1BA5DB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3BAAB7D0-1053-1544-BD3F-BA6F20F64735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737B11A-40C2-FEE4-5487-926FE39FC836}"/>
              </a:ext>
            </a:extLst>
          </p:cNvPr>
          <p:cNvGrpSpPr/>
          <p:nvPr/>
        </p:nvGrpSpPr>
        <p:grpSpPr>
          <a:xfrm>
            <a:off x="6391320" y="1871117"/>
            <a:ext cx="173310" cy="1108847"/>
            <a:chOff x="10677570" y="3680867"/>
            <a:chExt cx="173310" cy="1108847"/>
          </a:xfrm>
        </p:grpSpPr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C4C0C074-534B-1825-0E54-02DB2FAB67C5}"/>
                </a:ext>
              </a:extLst>
            </p:cNvPr>
            <p:cNvCxnSpPr/>
            <p:nvPr/>
          </p:nvCxnSpPr>
          <p:spPr>
            <a:xfrm>
              <a:off x="10755086" y="3686628"/>
              <a:ext cx="0" cy="1103086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100000">
                    <a:srgbClr val="1C212B">
                      <a:alpha val="0"/>
                    </a:srgbClr>
                  </a:gs>
                </a:gsLst>
                <a:lin ang="5400000" scaled="1"/>
                <a:tileRect/>
              </a:gradFill>
            </a:ln>
            <a:effectLst>
              <a:outerShdw blurRad="38100" sx="102000" sy="102000" algn="ctr" rotWithShape="0">
                <a:srgbClr val="B0D3F2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087FC27B-E0F0-B5D4-C162-18C3932D769C}"/>
                </a:ext>
              </a:extLst>
            </p:cNvPr>
            <p:cNvGrpSpPr/>
            <p:nvPr/>
          </p:nvGrpSpPr>
          <p:grpSpPr>
            <a:xfrm>
              <a:off x="10677570" y="3680867"/>
              <a:ext cx="173310" cy="642134"/>
              <a:chOff x="9905842" y="4004861"/>
              <a:chExt cx="243046" cy="900514"/>
            </a:xfrm>
          </p:grpSpPr>
          <p:sp>
            <p:nvSpPr>
              <p:cNvPr id="85" name="椭圆 84">
                <a:extLst>
                  <a:ext uri="{FF2B5EF4-FFF2-40B4-BE49-F238E27FC236}">
                    <a16:creationId xmlns:a16="http://schemas.microsoft.com/office/drawing/2014/main" id="{CA3E1DFE-8356-D103-5668-36079DA78DD5}"/>
                  </a:ext>
                </a:extLst>
              </p:cNvPr>
              <p:cNvSpPr/>
              <p:nvPr/>
            </p:nvSpPr>
            <p:spPr>
              <a:xfrm>
                <a:off x="9935643" y="4010795"/>
                <a:ext cx="183082" cy="894580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70000"/>
                    </a:srgbClr>
                  </a:gs>
                  <a:gs pos="54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>
                <a:extLst>
                  <a:ext uri="{FF2B5EF4-FFF2-40B4-BE49-F238E27FC236}">
                    <a16:creationId xmlns:a16="http://schemas.microsoft.com/office/drawing/2014/main" id="{BE8FF6BC-E276-1615-83CB-8C788993AF78}"/>
                  </a:ext>
                </a:extLst>
              </p:cNvPr>
              <p:cNvSpPr/>
              <p:nvPr/>
            </p:nvSpPr>
            <p:spPr>
              <a:xfrm>
                <a:off x="9905842" y="4004861"/>
                <a:ext cx="243046" cy="552851"/>
              </a:xfrm>
              <a:prstGeom prst="ellipse">
                <a:avLst/>
              </a:prstGeom>
              <a:gradFill flip="none" rotWithShape="1">
                <a:gsLst>
                  <a:gs pos="0">
                    <a:srgbClr val="F2F2F2">
                      <a:alpha val="60000"/>
                    </a:srgbClr>
                  </a:gs>
                  <a:gs pos="50000">
                    <a:srgbClr val="F2F2F2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384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16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6" presetClass="emph" presetSubtype="0" autoRev="1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6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23" presetClass="entr" presetSubtype="16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16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autoRev="1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23" presetClass="entr" presetSubtype="16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 animBg="1"/>
          <p:bldP spid="51" grpId="1" animBg="1"/>
          <p:bldP spid="52" grpId="0" animBg="1"/>
          <p:bldP spid="56" grpId="0" animBg="1"/>
          <p:bldP spid="57" grpId="0" animBg="1"/>
          <p:bldP spid="6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2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decel="10000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16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6" presetClass="emph" presetSubtype="0" autoRev="1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6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23" presetClass="entr" presetSubtype="16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16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autoRev="1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23" presetClass="entr" presetSubtype="16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 animBg="1"/>
          <p:bldP spid="51" grpId="1" animBg="1"/>
          <p:bldP spid="52" grpId="0" animBg="1"/>
          <p:bldP spid="56" grpId="0" animBg="1"/>
          <p:bldP spid="57" grpId="0" animBg="1"/>
          <p:bldP spid="60" grpId="0" animBg="1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zRhOGM1YzE3YzBmMWQ1NGQ5ZWVlNmI4N2ZhZTFkMTI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4.6955905511812,&quot;left&quot;:219.3413385826771,&quot;top&quot;:350.24779527559053,&quot;width&quot;:491.65866141732295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4.6955905511812,&quot;left&quot;:219.3413385826771,&quot;top&quot;:350.24779527559053,&quot;width&quot;:491.65866141732295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4.6955905511812,&quot;left&quot;:219.3413385826771,&quot;top&quot;:350.24779527559053,&quot;width&quot;:491.65866141732295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4.6955905511812,&quot;left&quot;:219.3413385826771,&quot;top&quot;:350.24779527559053,&quot;width&quot;:491.65866141732295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4.6955905511812,&quot;left&quot;:219.3413385826771,&quot;top&quot;:350.24779527559053,&quot;width&quot;:491.65866141732295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4.6955905511812,&quot;left&quot;:219.3413385826771,&quot;top&quot;:350.24779527559053,&quot;width&quot;:491.65866141732295}"/>
</p:tagLst>
</file>

<file path=ppt/theme/theme1.xml><?xml version="1.0" encoding="utf-8"?>
<a:theme xmlns:a="http://schemas.openxmlformats.org/drawingml/2006/main" name="PPTe吧 | PPT爱好者之家">
  <a:themeElements>
    <a:clrScheme name="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  <a:extLst>
      <a:ext uri="{D81B5157-A7B6-4480-A006-42BB1BC3E7BB}">
        <wpsdc:hlinkScheme xmlns="" xmlns:wpsdc="http://www.wps.cn/officeDocument/2017/drawingmlCustomData" underline="false"/>
      </a:ext>
    </a:extLst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PTe吧 | PPT爱好者之家">
  <a:themeElements>
    <a:clrScheme name="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  <a:extLst>
      <a:ext uri="{D81B5157-A7B6-4480-A006-42BB1BC3E7BB}">
        <wpsdc:hlinkScheme xmlns="" xmlns:wpsdc="http://www.wps.cn/officeDocument/2017/drawingmlCustomData" underline="false"/>
      </a:ext>
    </a:extLst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503</Words>
  <Application>Microsoft Office PowerPoint</Application>
  <PresentationFormat>宽屏</PresentationFormat>
  <Paragraphs>128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等线</vt:lpstr>
      <vt:lpstr>等线 Light</vt:lpstr>
      <vt:lpstr>迷你简汉真广标</vt:lpstr>
      <vt:lpstr>腾祥嘉丽纤圆繁</vt:lpstr>
      <vt:lpstr>Arial</vt:lpstr>
      <vt:lpstr>Calibri</vt:lpstr>
      <vt:lpstr>Times New Roman</vt:lpstr>
      <vt:lpstr>PPTe吧 | PPT爱好者之家</vt:lpstr>
      <vt:lpstr>1_PPTe吧 | PPT爱好者之家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志涵 柳</cp:lastModifiedBy>
  <cp:revision>9</cp:revision>
  <dcterms:created xsi:type="dcterms:W3CDTF">2024-02-22T06:04:00Z</dcterms:created>
  <dcterms:modified xsi:type="dcterms:W3CDTF">2024-02-23T10:42:32Z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ICV">
    <vt:lpwstr>9BE46BE6C21A46BE805A2E4C04003F32_12</vt:lpwstr>
  </property>
</Properties>
</file>

<file path=docProps/thumbnail.jpeg>
</file>